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1.emf"/><Relationship Id="rId1" Type="http://schemas.openxmlformats.org/officeDocument/2006/relationships/image" Target="../media/image160.e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169.emf"/><Relationship Id="rId3" Type="http://schemas.openxmlformats.org/officeDocument/2006/relationships/image" Target="../media/image164.emf"/><Relationship Id="rId7" Type="http://schemas.openxmlformats.org/officeDocument/2006/relationships/image" Target="../media/image168.emf"/><Relationship Id="rId2" Type="http://schemas.openxmlformats.org/officeDocument/2006/relationships/image" Target="../media/image163.emf"/><Relationship Id="rId1" Type="http://schemas.openxmlformats.org/officeDocument/2006/relationships/image" Target="../media/image162.emf"/><Relationship Id="rId6" Type="http://schemas.openxmlformats.org/officeDocument/2006/relationships/image" Target="../media/image167.emf"/><Relationship Id="rId5" Type="http://schemas.openxmlformats.org/officeDocument/2006/relationships/image" Target="../media/image166.emf"/><Relationship Id="rId4" Type="http://schemas.openxmlformats.org/officeDocument/2006/relationships/image" Target="../media/image165.emf"/><Relationship Id="rId9" Type="http://schemas.openxmlformats.org/officeDocument/2006/relationships/image" Target="../media/image17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image" Target="../media/image18.emf"/><Relationship Id="rId3" Type="http://schemas.openxmlformats.org/officeDocument/2006/relationships/image" Target="../media/image8.emf"/><Relationship Id="rId7" Type="http://schemas.openxmlformats.org/officeDocument/2006/relationships/image" Target="../media/image12.emf"/><Relationship Id="rId12" Type="http://schemas.openxmlformats.org/officeDocument/2006/relationships/image" Target="../media/image17.emf"/><Relationship Id="rId2" Type="http://schemas.openxmlformats.org/officeDocument/2006/relationships/image" Target="../media/image7.emf"/><Relationship Id="rId1" Type="http://schemas.openxmlformats.org/officeDocument/2006/relationships/image" Target="../media/image6.emf"/><Relationship Id="rId6" Type="http://schemas.openxmlformats.org/officeDocument/2006/relationships/image" Target="../media/image11.emf"/><Relationship Id="rId11" Type="http://schemas.openxmlformats.org/officeDocument/2006/relationships/image" Target="../media/image16.emf"/><Relationship Id="rId5" Type="http://schemas.openxmlformats.org/officeDocument/2006/relationships/image" Target="../media/image10.emf"/><Relationship Id="rId15" Type="http://schemas.openxmlformats.org/officeDocument/2006/relationships/image" Target="../media/image20.emf"/><Relationship Id="rId10" Type="http://schemas.openxmlformats.org/officeDocument/2006/relationships/image" Target="../media/image15.emf"/><Relationship Id="rId4" Type="http://schemas.openxmlformats.org/officeDocument/2006/relationships/image" Target="../media/image9.emf"/><Relationship Id="rId9" Type="http://schemas.openxmlformats.org/officeDocument/2006/relationships/image" Target="../media/image14.emf"/><Relationship Id="rId14"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8.emf"/><Relationship Id="rId13" Type="http://schemas.openxmlformats.org/officeDocument/2006/relationships/image" Target="../media/image33.emf"/><Relationship Id="rId3" Type="http://schemas.openxmlformats.org/officeDocument/2006/relationships/image" Target="../media/image23.emf"/><Relationship Id="rId7" Type="http://schemas.openxmlformats.org/officeDocument/2006/relationships/image" Target="../media/image27.emf"/><Relationship Id="rId12" Type="http://schemas.openxmlformats.org/officeDocument/2006/relationships/image" Target="../media/image32.emf"/><Relationship Id="rId2" Type="http://schemas.openxmlformats.org/officeDocument/2006/relationships/image" Target="../media/image22.emf"/><Relationship Id="rId16" Type="http://schemas.openxmlformats.org/officeDocument/2006/relationships/image" Target="../media/image36.wmf"/><Relationship Id="rId1" Type="http://schemas.openxmlformats.org/officeDocument/2006/relationships/image" Target="../media/image21.emf"/><Relationship Id="rId6" Type="http://schemas.openxmlformats.org/officeDocument/2006/relationships/image" Target="../media/image26.emf"/><Relationship Id="rId11" Type="http://schemas.openxmlformats.org/officeDocument/2006/relationships/image" Target="../media/image31.emf"/><Relationship Id="rId5" Type="http://schemas.openxmlformats.org/officeDocument/2006/relationships/image" Target="../media/image25.emf"/><Relationship Id="rId15" Type="http://schemas.openxmlformats.org/officeDocument/2006/relationships/image" Target="../media/image35.emf"/><Relationship Id="rId10" Type="http://schemas.openxmlformats.org/officeDocument/2006/relationships/image" Target="../media/image30.emf"/><Relationship Id="rId4" Type="http://schemas.openxmlformats.org/officeDocument/2006/relationships/image" Target="../media/image24.emf"/><Relationship Id="rId9" Type="http://schemas.openxmlformats.org/officeDocument/2006/relationships/image" Target="../media/image29.emf"/><Relationship Id="rId14" Type="http://schemas.openxmlformats.org/officeDocument/2006/relationships/image" Target="../media/image34.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44.emf"/><Relationship Id="rId13" Type="http://schemas.openxmlformats.org/officeDocument/2006/relationships/image" Target="../media/image49.emf"/><Relationship Id="rId3" Type="http://schemas.openxmlformats.org/officeDocument/2006/relationships/image" Target="../media/image39.emf"/><Relationship Id="rId7" Type="http://schemas.openxmlformats.org/officeDocument/2006/relationships/image" Target="../media/image43.emf"/><Relationship Id="rId12" Type="http://schemas.openxmlformats.org/officeDocument/2006/relationships/image" Target="../media/image48.emf"/><Relationship Id="rId17" Type="http://schemas.openxmlformats.org/officeDocument/2006/relationships/image" Target="../media/image36.wmf"/><Relationship Id="rId2" Type="http://schemas.openxmlformats.org/officeDocument/2006/relationships/image" Target="../media/image38.emf"/><Relationship Id="rId16" Type="http://schemas.openxmlformats.org/officeDocument/2006/relationships/image" Target="../media/image52.emf"/><Relationship Id="rId1" Type="http://schemas.openxmlformats.org/officeDocument/2006/relationships/image" Target="../media/image37.emf"/><Relationship Id="rId6" Type="http://schemas.openxmlformats.org/officeDocument/2006/relationships/image" Target="../media/image42.emf"/><Relationship Id="rId11" Type="http://schemas.openxmlformats.org/officeDocument/2006/relationships/image" Target="../media/image47.emf"/><Relationship Id="rId5" Type="http://schemas.openxmlformats.org/officeDocument/2006/relationships/image" Target="../media/image41.emf"/><Relationship Id="rId15" Type="http://schemas.openxmlformats.org/officeDocument/2006/relationships/image" Target="../media/image51.emf"/><Relationship Id="rId10" Type="http://schemas.openxmlformats.org/officeDocument/2006/relationships/image" Target="../media/image46.emf"/><Relationship Id="rId4" Type="http://schemas.openxmlformats.org/officeDocument/2006/relationships/image" Target="../media/image40.emf"/><Relationship Id="rId9" Type="http://schemas.openxmlformats.org/officeDocument/2006/relationships/image" Target="../media/image45.emf"/><Relationship Id="rId14" Type="http://schemas.openxmlformats.org/officeDocument/2006/relationships/image" Target="../media/image50.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image" Target="../media/image65.emf"/><Relationship Id="rId3" Type="http://schemas.openxmlformats.org/officeDocument/2006/relationships/image" Target="../media/image55.emf"/><Relationship Id="rId7" Type="http://schemas.openxmlformats.org/officeDocument/2006/relationships/image" Target="../media/image59.emf"/><Relationship Id="rId12" Type="http://schemas.openxmlformats.org/officeDocument/2006/relationships/image" Target="../media/image64.emf"/><Relationship Id="rId2" Type="http://schemas.openxmlformats.org/officeDocument/2006/relationships/image" Target="../media/image54.emf"/><Relationship Id="rId1" Type="http://schemas.openxmlformats.org/officeDocument/2006/relationships/image" Target="../media/image53.emf"/><Relationship Id="rId6" Type="http://schemas.openxmlformats.org/officeDocument/2006/relationships/image" Target="../media/image58.emf"/><Relationship Id="rId11" Type="http://schemas.openxmlformats.org/officeDocument/2006/relationships/image" Target="../media/image63.emf"/><Relationship Id="rId5" Type="http://schemas.openxmlformats.org/officeDocument/2006/relationships/image" Target="../media/image57.emf"/><Relationship Id="rId15" Type="http://schemas.openxmlformats.org/officeDocument/2006/relationships/image" Target="../media/image67.emf"/><Relationship Id="rId10" Type="http://schemas.openxmlformats.org/officeDocument/2006/relationships/image" Target="../media/image62.emf"/><Relationship Id="rId4" Type="http://schemas.openxmlformats.org/officeDocument/2006/relationships/image" Target="../media/image56.emf"/><Relationship Id="rId9" Type="http://schemas.openxmlformats.org/officeDocument/2006/relationships/image" Target="../media/image61.emf"/><Relationship Id="rId14" Type="http://schemas.openxmlformats.org/officeDocument/2006/relationships/image" Target="../media/image66.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75.emf"/><Relationship Id="rId13" Type="http://schemas.openxmlformats.org/officeDocument/2006/relationships/image" Target="../media/image80.emf"/><Relationship Id="rId3" Type="http://schemas.openxmlformats.org/officeDocument/2006/relationships/image" Target="../media/image70.emf"/><Relationship Id="rId7" Type="http://schemas.openxmlformats.org/officeDocument/2006/relationships/image" Target="../media/image74.emf"/><Relationship Id="rId12" Type="http://schemas.openxmlformats.org/officeDocument/2006/relationships/image" Target="../media/image79.emf"/><Relationship Id="rId2" Type="http://schemas.openxmlformats.org/officeDocument/2006/relationships/image" Target="../media/image69.emf"/><Relationship Id="rId1" Type="http://schemas.openxmlformats.org/officeDocument/2006/relationships/image" Target="../media/image68.emf"/><Relationship Id="rId6" Type="http://schemas.openxmlformats.org/officeDocument/2006/relationships/image" Target="../media/image73.emf"/><Relationship Id="rId11" Type="http://schemas.openxmlformats.org/officeDocument/2006/relationships/image" Target="../media/image78.emf"/><Relationship Id="rId5" Type="http://schemas.openxmlformats.org/officeDocument/2006/relationships/image" Target="../media/image72.emf"/><Relationship Id="rId10" Type="http://schemas.openxmlformats.org/officeDocument/2006/relationships/image" Target="../media/image77.emf"/><Relationship Id="rId4" Type="http://schemas.openxmlformats.org/officeDocument/2006/relationships/image" Target="../media/image71.emf"/><Relationship Id="rId9" Type="http://schemas.openxmlformats.org/officeDocument/2006/relationships/image" Target="../media/image76.emf"/><Relationship Id="rId14" Type="http://schemas.openxmlformats.org/officeDocument/2006/relationships/image" Target="../media/image81.e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89.emf"/><Relationship Id="rId13" Type="http://schemas.openxmlformats.org/officeDocument/2006/relationships/image" Target="../media/image94.emf"/><Relationship Id="rId3" Type="http://schemas.openxmlformats.org/officeDocument/2006/relationships/image" Target="../media/image84.emf"/><Relationship Id="rId7" Type="http://schemas.openxmlformats.org/officeDocument/2006/relationships/image" Target="../media/image88.emf"/><Relationship Id="rId12" Type="http://schemas.openxmlformats.org/officeDocument/2006/relationships/image" Target="../media/image93.emf"/><Relationship Id="rId2" Type="http://schemas.openxmlformats.org/officeDocument/2006/relationships/image" Target="../media/image83.emf"/><Relationship Id="rId16" Type="http://schemas.openxmlformats.org/officeDocument/2006/relationships/image" Target="../media/image97.emf"/><Relationship Id="rId1" Type="http://schemas.openxmlformats.org/officeDocument/2006/relationships/image" Target="../media/image82.emf"/><Relationship Id="rId6" Type="http://schemas.openxmlformats.org/officeDocument/2006/relationships/image" Target="../media/image87.emf"/><Relationship Id="rId11" Type="http://schemas.openxmlformats.org/officeDocument/2006/relationships/image" Target="../media/image92.emf"/><Relationship Id="rId5" Type="http://schemas.openxmlformats.org/officeDocument/2006/relationships/image" Target="../media/image86.emf"/><Relationship Id="rId15" Type="http://schemas.openxmlformats.org/officeDocument/2006/relationships/image" Target="../media/image96.emf"/><Relationship Id="rId10" Type="http://schemas.openxmlformats.org/officeDocument/2006/relationships/image" Target="../media/image91.emf"/><Relationship Id="rId4" Type="http://schemas.openxmlformats.org/officeDocument/2006/relationships/image" Target="../media/image85.emf"/><Relationship Id="rId9" Type="http://schemas.openxmlformats.org/officeDocument/2006/relationships/image" Target="../media/image90.emf"/><Relationship Id="rId14" Type="http://schemas.openxmlformats.org/officeDocument/2006/relationships/image" Target="../media/image95.e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05.emf"/><Relationship Id="rId13" Type="http://schemas.openxmlformats.org/officeDocument/2006/relationships/image" Target="../media/image110.emf"/><Relationship Id="rId18" Type="http://schemas.openxmlformats.org/officeDocument/2006/relationships/image" Target="../media/image115.emf"/><Relationship Id="rId26" Type="http://schemas.openxmlformats.org/officeDocument/2006/relationships/image" Target="../media/image123.emf"/><Relationship Id="rId3" Type="http://schemas.openxmlformats.org/officeDocument/2006/relationships/image" Target="../media/image100.emf"/><Relationship Id="rId21" Type="http://schemas.openxmlformats.org/officeDocument/2006/relationships/image" Target="../media/image118.emf"/><Relationship Id="rId7" Type="http://schemas.openxmlformats.org/officeDocument/2006/relationships/image" Target="../media/image104.emf"/><Relationship Id="rId12" Type="http://schemas.openxmlformats.org/officeDocument/2006/relationships/image" Target="../media/image109.emf"/><Relationship Id="rId17" Type="http://schemas.openxmlformats.org/officeDocument/2006/relationships/image" Target="../media/image114.emf"/><Relationship Id="rId25" Type="http://schemas.openxmlformats.org/officeDocument/2006/relationships/image" Target="../media/image122.emf"/><Relationship Id="rId2" Type="http://schemas.openxmlformats.org/officeDocument/2006/relationships/image" Target="../media/image99.emf"/><Relationship Id="rId16" Type="http://schemas.openxmlformats.org/officeDocument/2006/relationships/image" Target="../media/image113.emf"/><Relationship Id="rId20" Type="http://schemas.openxmlformats.org/officeDocument/2006/relationships/image" Target="../media/image117.emf"/><Relationship Id="rId29" Type="http://schemas.openxmlformats.org/officeDocument/2006/relationships/image" Target="../media/image126.emf"/><Relationship Id="rId1" Type="http://schemas.openxmlformats.org/officeDocument/2006/relationships/image" Target="../media/image98.emf"/><Relationship Id="rId6" Type="http://schemas.openxmlformats.org/officeDocument/2006/relationships/image" Target="../media/image103.emf"/><Relationship Id="rId11" Type="http://schemas.openxmlformats.org/officeDocument/2006/relationships/image" Target="../media/image108.emf"/><Relationship Id="rId24" Type="http://schemas.openxmlformats.org/officeDocument/2006/relationships/image" Target="../media/image121.emf"/><Relationship Id="rId5" Type="http://schemas.openxmlformats.org/officeDocument/2006/relationships/image" Target="../media/image102.emf"/><Relationship Id="rId15" Type="http://schemas.openxmlformats.org/officeDocument/2006/relationships/image" Target="../media/image112.emf"/><Relationship Id="rId23" Type="http://schemas.openxmlformats.org/officeDocument/2006/relationships/image" Target="../media/image120.emf"/><Relationship Id="rId28" Type="http://schemas.openxmlformats.org/officeDocument/2006/relationships/image" Target="../media/image125.emf"/><Relationship Id="rId10" Type="http://schemas.openxmlformats.org/officeDocument/2006/relationships/image" Target="../media/image107.emf"/><Relationship Id="rId19" Type="http://schemas.openxmlformats.org/officeDocument/2006/relationships/image" Target="../media/image116.emf"/><Relationship Id="rId4" Type="http://schemas.openxmlformats.org/officeDocument/2006/relationships/image" Target="../media/image101.emf"/><Relationship Id="rId9" Type="http://schemas.openxmlformats.org/officeDocument/2006/relationships/image" Target="../media/image106.emf"/><Relationship Id="rId14" Type="http://schemas.openxmlformats.org/officeDocument/2006/relationships/image" Target="../media/image111.emf"/><Relationship Id="rId22" Type="http://schemas.openxmlformats.org/officeDocument/2006/relationships/image" Target="../media/image119.emf"/><Relationship Id="rId27" Type="http://schemas.openxmlformats.org/officeDocument/2006/relationships/image" Target="../media/image124.emf"/><Relationship Id="rId30" Type="http://schemas.openxmlformats.org/officeDocument/2006/relationships/image" Target="../media/image127.e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135.emf"/><Relationship Id="rId13" Type="http://schemas.openxmlformats.org/officeDocument/2006/relationships/image" Target="../media/image140.emf"/><Relationship Id="rId18" Type="http://schemas.openxmlformats.org/officeDocument/2006/relationships/image" Target="../media/image145.emf"/><Relationship Id="rId26" Type="http://schemas.openxmlformats.org/officeDocument/2006/relationships/image" Target="../media/image153.emf"/><Relationship Id="rId3" Type="http://schemas.openxmlformats.org/officeDocument/2006/relationships/image" Target="../media/image130.emf"/><Relationship Id="rId21" Type="http://schemas.openxmlformats.org/officeDocument/2006/relationships/image" Target="../media/image148.emf"/><Relationship Id="rId7" Type="http://schemas.openxmlformats.org/officeDocument/2006/relationships/image" Target="../media/image134.emf"/><Relationship Id="rId12" Type="http://schemas.openxmlformats.org/officeDocument/2006/relationships/image" Target="../media/image139.emf"/><Relationship Id="rId17" Type="http://schemas.openxmlformats.org/officeDocument/2006/relationships/image" Target="../media/image144.emf"/><Relationship Id="rId25" Type="http://schemas.openxmlformats.org/officeDocument/2006/relationships/image" Target="../media/image152.emf"/><Relationship Id="rId2" Type="http://schemas.openxmlformats.org/officeDocument/2006/relationships/image" Target="../media/image129.emf"/><Relationship Id="rId16" Type="http://schemas.openxmlformats.org/officeDocument/2006/relationships/image" Target="../media/image143.emf"/><Relationship Id="rId20" Type="http://schemas.openxmlformats.org/officeDocument/2006/relationships/image" Target="../media/image147.emf"/><Relationship Id="rId29" Type="http://schemas.openxmlformats.org/officeDocument/2006/relationships/image" Target="../media/image156.emf"/><Relationship Id="rId1" Type="http://schemas.openxmlformats.org/officeDocument/2006/relationships/image" Target="../media/image128.emf"/><Relationship Id="rId6" Type="http://schemas.openxmlformats.org/officeDocument/2006/relationships/image" Target="../media/image133.emf"/><Relationship Id="rId11" Type="http://schemas.openxmlformats.org/officeDocument/2006/relationships/image" Target="../media/image138.emf"/><Relationship Id="rId24" Type="http://schemas.openxmlformats.org/officeDocument/2006/relationships/image" Target="../media/image151.emf"/><Relationship Id="rId32" Type="http://schemas.openxmlformats.org/officeDocument/2006/relationships/image" Target="../media/image159.emf"/><Relationship Id="rId5" Type="http://schemas.openxmlformats.org/officeDocument/2006/relationships/image" Target="../media/image132.emf"/><Relationship Id="rId15" Type="http://schemas.openxmlformats.org/officeDocument/2006/relationships/image" Target="../media/image142.emf"/><Relationship Id="rId23" Type="http://schemas.openxmlformats.org/officeDocument/2006/relationships/image" Target="../media/image150.emf"/><Relationship Id="rId28" Type="http://schemas.openxmlformats.org/officeDocument/2006/relationships/image" Target="../media/image155.emf"/><Relationship Id="rId10" Type="http://schemas.openxmlformats.org/officeDocument/2006/relationships/image" Target="../media/image137.emf"/><Relationship Id="rId19" Type="http://schemas.openxmlformats.org/officeDocument/2006/relationships/image" Target="../media/image146.emf"/><Relationship Id="rId31" Type="http://schemas.openxmlformats.org/officeDocument/2006/relationships/image" Target="../media/image158.emf"/><Relationship Id="rId4" Type="http://schemas.openxmlformats.org/officeDocument/2006/relationships/image" Target="../media/image131.emf"/><Relationship Id="rId9" Type="http://schemas.openxmlformats.org/officeDocument/2006/relationships/image" Target="../media/image136.emf"/><Relationship Id="rId14" Type="http://schemas.openxmlformats.org/officeDocument/2006/relationships/image" Target="../media/image141.emf"/><Relationship Id="rId22" Type="http://schemas.openxmlformats.org/officeDocument/2006/relationships/image" Target="../media/image149.emf"/><Relationship Id="rId27" Type="http://schemas.openxmlformats.org/officeDocument/2006/relationships/image" Target="../media/image154.emf"/><Relationship Id="rId30" Type="http://schemas.openxmlformats.org/officeDocument/2006/relationships/image" Target="../media/image15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211F1B-EBEC-448E-8B23-0B19527EEE79}" type="datetimeFigureOut">
              <a:rPr lang="en-NZ" smtClean="0"/>
              <a:t>24/10/2015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17881-6D4C-4E8F-BD72-0EC436C6C727}" type="slidenum">
              <a:rPr lang="en-NZ" smtClean="0"/>
              <a:t>‹#›</a:t>
            </a:fld>
            <a:endParaRPr lang="en-NZ"/>
          </a:p>
        </p:txBody>
      </p:sp>
    </p:spTree>
    <p:extLst>
      <p:ext uri="{BB962C8B-B14F-4D97-AF65-F5344CB8AC3E}">
        <p14:creationId xmlns:p14="http://schemas.microsoft.com/office/powerpoint/2010/main" val="1321021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4D31C7C-CB06-417F-A25F-DDF887D0CAF9}" type="slidenum">
              <a:rPr lang="en-GB" sz="1200" smtClean="0"/>
              <a:pPr/>
              <a:t>4</a:t>
            </a:fld>
            <a:endParaRPr lang="en-GB" sz="1200" smtClean="0"/>
          </a:p>
        </p:txBody>
      </p:sp>
    </p:spTree>
    <p:extLst>
      <p:ext uri="{BB962C8B-B14F-4D97-AF65-F5344CB8AC3E}">
        <p14:creationId xmlns:p14="http://schemas.microsoft.com/office/powerpoint/2010/main" val="349644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98814AD-5E54-4CA9-ACDD-7F254783463B}" type="slidenum">
              <a:rPr lang="en-GB" sz="1200" smtClean="0"/>
              <a:pPr/>
              <a:t>5</a:t>
            </a:fld>
            <a:endParaRPr lang="en-GB" sz="1200" smtClean="0"/>
          </a:p>
        </p:txBody>
      </p:sp>
    </p:spTree>
    <p:extLst>
      <p:ext uri="{BB962C8B-B14F-4D97-AF65-F5344CB8AC3E}">
        <p14:creationId xmlns:p14="http://schemas.microsoft.com/office/powerpoint/2010/main" val="302539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8106096-5053-409F-A843-A979FE9D2028}" type="slidenum">
              <a:rPr lang="en-GB" sz="1200" smtClean="0"/>
              <a:pPr/>
              <a:t>6</a:t>
            </a:fld>
            <a:endParaRPr lang="en-GB" sz="1200" smtClean="0"/>
          </a:p>
        </p:txBody>
      </p:sp>
    </p:spTree>
    <p:extLst>
      <p:ext uri="{BB962C8B-B14F-4D97-AF65-F5344CB8AC3E}">
        <p14:creationId xmlns:p14="http://schemas.microsoft.com/office/powerpoint/2010/main" val="3854489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648EE56-ECD4-4EDD-AC92-1B770BF2993E}" type="slidenum">
              <a:rPr lang="en-GB" sz="1200" smtClean="0"/>
              <a:pPr/>
              <a:t>7</a:t>
            </a:fld>
            <a:endParaRPr lang="en-GB" sz="1200" smtClean="0"/>
          </a:p>
        </p:txBody>
      </p:sp>
    </p:spTree>
    <p:extLst>
      <p:ext uri="{BB962C8B-B14F-4D97-AF65-F5344CB8AC3E}">
        <p14:creationId xmlns:p14="http://schemas.microsoft.com/office/powerpoint/2010/main" val="323952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55E44E2-1D6C-41E2-A104-8328F047DCA8}" type="slidenum">
              <a:rPr lang="en-GB" sz="1200" smtClean="0"/>
              <a:pPr/>
              <a:t>11</a:t>
            </a:fld>
            <a:endParaRPr lang="en-GB" sz="1200" smtClean="0"/>
          </a:p>
        </p:txBody>
      </p:sp>
    </p:spTree>
    <p:extLst>
      <p:ext uri="{BB962C8B-B14F-4D97-AF65-F5344CB8AC3E}">
        <p14:creationId xmlns:p14="http://schemas.microsoft.com/office/powerpoint/2010/main" val="906483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1FBA87-78A1-4177-B036-D5DA829099C5}" type="datetimeFigureOut">
              <a:rPr lang="en-NZ" smtClean="0"/>
              <a:t>24/10/2015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AC64A02-B2F3-4A24-92DE-11B6A9F32FE4}" type="slidenum">
              <a:rPr lang="en-NZ" smtClean="0"/>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FBA87-78A1-4177-B036-D5DA829099C5}" type="datetimeFigureOut">
              <a:rPr lang="en-NZ" smtClean="0"/>
              <a:t>24/10/2015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AC64A02-B2F3-4A24-92DE-11B6A9F32FE4}"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FBA87-78A1-4177-B036-D5DA829099C5}" type="datetimeFigureOut">
              <a:rPr lang="en-NZ" smtClean="0"/>
              <a:t>24/10/2015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AC64A02-B2F3-4A24-92DE-11B6A9F32FE4}"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FBA87-78A1-4177-B036-D5DA829099C5}" type="datetimeFigureOut">
              <a:rPr lang="en-NZ" smtClean="0"/>
              <a:t>24/10/2015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AC64A02-B2F3-4A24-92DE-11B6A9F32FE4}"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1FBA87-78A1-4177-B036-D5DA829099C5}" type="datetimeFigureOut">
              <a:rPr lang="en-NZ" smtClean="0"/>
              <a:t>24/10/2015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AC64A02-B2F3-4A24-92DE-11B6A9F32FE4}" type="slidenum">
              <a:rPr lang="en-NZ" smtClean="0"/>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1FBA87-78A1-4177-B036-D5DA829099C5}" type="datetimeFigureOut">
              <a:rPr lang="en-NZ" smtClean="0"/>
              <a:t>24/10/2015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AC64A02-B2F3-4A24-92DE-11B6A9F32FE4}" type="slidenum">
              <a:rPr lang="en-NZ" smtClean="0"/>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FBA87-78A1-4177-B036-D5DA829099C5}" type="datetimeFigureOut">
              <a:rPr lang="en-NZ" smtClean="0"/>
              <a:t>24/10/2015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AC64A02-B2F3-4A24-92DE-11B6A9F32FE4}"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FBA87-78A1-4177-B036-D5DA829099C5}" type="datetimeFigureOut">
              <a:rPr lang="en-NZ" smtClean="0"/>
              <a:t>24/10/2015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AC64A02-B2F3-4A24-92DE-11B6A9F32FE4}"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FBA87-78A1-4177-B036-D5DA829099C5}" type="datetimeFigureOut">
              <a:rPr lang="en-NZ" smtClean="0"/>
              <a:t>24/10/2015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AC64A02-B2F3-4A24-92DE-11B6A9F32FE4}"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FBA87-78A1-4177-B036-D5DA829099C5}" type="datetimeFigureOut">
              <a:rPr lang="en-NZ" smtClean="0"/>
              <a:t>24/10/2015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AC64A02-B2F3-4A24-92DE-11B6A9F32FE4}" type="slidenum">
              <a:rPr lang="en-NZ" smtClean="0"/>
              <a:t>‹#›</a:t>
            </a:fld>
            <a:endParaRPr lang="en-NZ"/>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01FBA87-78A1-4177-B036-D5DA829099C5}" type="datetimeFigureOut">
              <a:rPr lang="en-NZ" smtClean="0"/>
              <a:t>24/10/2015</a:t>
            </a:fld>
            <a:endParaRPr lang="en-NZ"/>
          </a:p>
        </p:txBody>
      </p:sp>
      <p:sp>
        <p:nvSpPr>
          <p:cNvPr id="9" name="Slide Number Placeholder 8"/>
          <p:cNvSpPr>
            <a:spLocks noGrp="1"/>
          </p:cNvSpPr>
          <p:nvPr>
            <p:ph type="sldNum" sz="quarter" idx="11"/>
          </p:nvPr>
        </p:nvSpPr>
        <p:spPr/>
        <p:txBody>
          <a:bodyPr/>
          <a:lstStyle/>
          <a:p>
            <a:fld id="{0AC64A02-B2F3-4A24-92DE-11B6A9F32FE4}" type="slidenum">
              <a:rPr lang="en-NZ" smtClean="0"/>
              <a:t>‹#›</a:t>
            </a:fld>
            <a:endParaRPr lang="en-NZ"/>
          </a:p>
        </p:txBody>
      </p:sp>
      <p:sp>
        <p:nvSpPr>
          <p:cNvPr id="10" name="Footer Placeholder 9"/>
          <p:cNvSpPr>
            <a:spLocks noGrp="1"/>
          </p:cNvSpPr>
          <p:nvPr>
            <p:ph type="ftr" sz="quarter" idx="12"/>
          </p:nvPr>
        </p:nvSpPr>
        <p:spPr/>
        <p:txBody>
          <a:bodyPr/>
          <a:lstStyle/>
          <a:p>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AC64A02-B2F3-4A24-92DE-11B6A9F32FE4}" type="slidenum">
              <a:rPr lang="en-NZ" smtClean="0"/>
              <a:t>‹#›</a:t>
            </a:fld>
            <a:endParaRPr lang="en-N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N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01FBA87-78A1-4177-B036-D5DA829099C5}" type="datetimeFigureOut">
              <a:rPr lang="en-NZ" smtClean="0"/>
              <a:t>24/10/2015</a:t>
            </a:fld>
            <a:endParaRPr lang="en-N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3" Type="http://schemas.openxmlformats.org/officeDocument/2006/relationships/oleObject" Target="../embeddings/oleObject133.bin"/><Relationship Id="rId18" Type="http://schemas.openxmlformats.org/officeDocument/2006/relationships/image" Target="../media/image135.emf"/><Relationship Id="rId26" Type="http://schemas.openxmlformats.org/officeDocument/2006/relationships/image" Target="../media/image139.emf"/><Relationship Id="rId39" Type="http://schemas.openxmlformats.org/officeDocument/2006/relationships/oleObject" Target="../embeddings/oleObject146.bin"/><Relationship Id="rId21" Type="http://schemas.openxmlformats.org/officeDocument/2006/relationships/oleObject" Target="../embeddings/oleObject137.bin"/><Relationship Id="rId34" Type="http://schemas.openxmlformats.org/officeDocument/2006/relationships/image" Target="../media/image143.emf"/><Relationship Id="rId42" Type="http://schemas.openxmlformats.org/officeDocument/2006/relationships/image" Target="../media/image147.emf"/><Relationship Id="rId47" Type="http://schemas.openxmlformats.org/officeDocument/2006/relationships/oleObject" Target="../embeddings/oleObject150.bin"/><Relationship Id="rId50" Type="http://schemas.openxmlformats.org/officeDocument/2006/relationships/image" Target="../media/image151.emf"/><Relationship Id="rId55" Type="http://schemas.openxmlformats.org/officeDocument/2006/relationships/oleObject" Target="../embeddings/oleObject154.bin"/><Relationship Id="rId63" Type="http://schemas.openxmlformats.org/officeDocument/2006/relationships/oleObject" Target="../embeddings/oleObject158.bin"/><Relationship Id="rId7" Type="http://schemas.openxmlformats.org/officeDocument/2006/relationships/oleObject" Target="../embeddings/oleObject130.bin"/><Relationship Id="rId2" Type="http://schemas.openxmlformats.org/officeDocument/2006/relationships/slideLayout" Target="../slideLayouts/slideLayout7.xml"/><Relationship Id="rId16" Type="http://schemas.openxmlformats.org/officeDocument/2006/relationships/image" Target="../media/image134.emf"/><Relationship Id="rId20" Type="http://schemas.openxmlformats.org/officeDocument/2006/relationships/image" Target="../media/image136.emf"/><Relationship Id="rId29" Type="http://schemas.openxmlformats.org/officeDocument/2006/relationships/oleObject" Target="../embeddings/oleObject141.bin"/><Relationship Id="rId41" Type="http://schemas.openxmlformats.org/officeDocument/2006/relationships/oleObject" Target="../embeddings/oleObject147.bin"/><Relationship Id="rId54" Type="http://schemas.openxmlformats.org/officeDocument/2006/relationships/image" Target="../media/image153.emf"/><Relationship Id="rId62" Type="http://schemas.openxmlformats.org/officeDocument/2006/relationships/image" Target="../media/image157.emf"/><Relationship Id="rId1" Type="http://schemas.openxmlformats.org/officeDocument/2006/relationships/vmlDrawing" Target="../drawings/vmlDrawing9.vml"/><Relationship Id="rId6" Type="http://schemas.openxmlformats.org/officeDocument/2006/relationships/image" Target="../media/image129.emf"/><Relationship Id="rId11" Type="http://schemas.openxmlformats.org/officeDocument/2006/relationships/oleObject" Target="../embeddings/oleObject132.bin"/><Relationship Id="rId24" Type="http://schemas.openxmlformats.org/officeDocument/2006/relationships/image" Target="../media/image138.emf"/><Relationship Id="rId32" Type="http://schemas.openxmlformats.org/officeDocument/2006/relationships/image" Target="../media/image142.emf"/><Relationship Id="rId37" Type="http://schemas.openxmlformats.org/officeDocument/2006/relationships/oleObject" Target="../embeddings/oleObject145.bin"/><Relationship Id="rId40" Type="http://schemas.openxmlformats.org/officeDocument/2006/relationships/image" Target="../media/image146.emf"/><Relationship Id="rId45" Type="http://schemas.openxmlformats.org/officeDocument/2006/relationships/oleObject" Target="../embeddings/oleObject149.bin"/><Relationship Id="rId53" Type="http://schemas.openxmlformats.org/officeDocument/2006/relationships/oleObject" Target="../embeddings/oleObject153.bin"/><Relationship Id="rId58" Type="http://schemas.openxmlformats.org/officeDocument/2006/relationships/image" Target="../media/image155.emf"/><Relationship Id="rId66" Type="http://schemas.openxmlformats.org/officeDocument/2006/relationships/image" Target="../media/image159.emf"/><Relationship Id="rId5" Type="http://schemas.openxmlformats.org/officeDocument/2006/relationships/oleObject" Target="../embeddings/oleObject129.bin"/><Relationship Id="rId15" Type="http://schemas.openxmlformats.org/officeDocument/2006/relationships/oleObject" Target="../embeddings/oleObject134.bin"/><Relationship Id="rId23" Type="http://schemas.openxmlformats.org/officeDocument/2006/relationships/oleObject" Target="../embeddings/oleObject138.bin"/><Relationship Id="rId28" Type="http://schemas.openxmlformats.org/officeDocument/2006/relationships/image" Target="../media/image140.emf"/><Relationship Id="rId36" Type="http://schemas.openxmlformats.org/officeDocument/2006/relationships/image" Target="../media/image144.emf"/><Relationship Id="rId49" Type="http://schemas.openxmlformats.org/officeDocument/2006/relationships/oleObject" Target="../embeddings/oleObject151.bin"/><Relationship Id="rId57" Type="http://schemas.openxmlformats.org/officeDocument/2006/relationships/oleObject" Target="../embeddings/oleObject155.bin"/><Relationship Id="rId61" Type="http://schemas.openxmlformats.org/officeDocument/2006/relationships/oleObject" Target="../embeddings/oleObject157.bin"/><Relationship Id="rId10" Type="http://schemas.openxmlformats.org/officeDocument/2006/relationships/image" Target="../media/image131.emf"/><Relationship Id="rId19" Type="http://schemas.openxmlformats.org/officeDocument/2006/relationships/oleObject" Target="../embeddings/oleObject136.bin"/><Relationship Id="rId31" Type="http://schemas.openxmlformats.org/officeDocument/2006/relationships/oleObject" Target="../embeddings/oleObject142.bin"/><Relationship Id="rId44" Type="http://schemas.openxmlformats.org/officeDocument/2006/relationships/image" Target="../media/image148.emf"/><Relationship Id="rId52" Type="http://schemas.openxmlformats.org/officeDocument/2006/relationships/image" Target="../media/image152.emf"/><Relationship Id="rId60" Type="http://schemas.openxmlformats.org/officeDocument/2006/relationships/image" Target="../media/image156.emf"/><Relationship Id="rId65" Type="http://schemas.openxmlformats.org/officeDocument/2006/relationships/oleObject" Target="../embeddings/oleObject159.bin"/><Relationship Id="rId4" Type="http://schemas.openxmlformats.org/officeDocument/2006/relationships/image" Target="../media/image128.emf"/><Relationship Id="rId9" Type="http://schemas.openxmlformats.org/officeDocument/2006/relationships/oleObject" Target="../embeddings/oleObject131.bin"/><Relationship Id="rId14" Type="http://schemas.openxmlformats.org/officeDocument/2006/relationships/image" Target="../media/image133.emf"/><Relationship Id="rId22" Type="http://schemas.openxmlformats.org/officeDocument/2006/relationships/image" Target="../media/image137.emf"/><Relationship Id="rId27" Type="http://schemas.openxmlformats.org/officeDocument/2006/relationships/oleObject" Target="../embeddings/oleObject140.bin"/><Relationship Id="rId30" Type="http://schemas.openxmlformats.org/officeDocument/2006/relationships/image" Target="../media/image141.emf"/><Relationship Id="rId35" Type="http://schemas.openxmlformats.org/officeDocument/2006/relationships/oleObject" Target="../embeddings/oleObject144.bin"/><Relationship Id="rId43" Type="http://schemas.openxmlformats.org/officeDocument/2006/relationships/oleObject" Target="../embeddings/oleObject148.bin"/><Relationship Id="rId48" Type="http://schemas.openxmlformats.org/officeDocument/2006/relationships/image" Target="../media/image150.emf"/><Relationship Id="rId56" Type="http://schemas.openxmlformats.org/officeDocument/2006/relationships/image" Target="../media/image154.emf"/><Relationship Id="rId64" Type="http://schemas.openxmlformats.org/officeDocument/2006/relationships/image" Target="../media/image158.emf"/><Relationship Id="rId8" Type="http://schemas.openxmlformats.org/officeDocument/2006/relationships/image" Target="../media/image130.emf"/><Relationship Id="rId51" Type="http://schemas.openxmlformats.org/officeDocument/2006/relationships/oleObject" Target="../embeddings/oleObject152.bin"/><Relationship Id="rId3" Type="http://schemas.openxmlformats.org/officeDocument/2006/relationships/oleObject" Target="../embeddings/oleObject128.bin"/><Relationship Id="rId12" Type="http://schemas.openxmlformats.org/officeDocument/2006/relationships/image" Target="../media/image132.emf"/><Relationship Id="rId17" Type="http://schemas.openxmlformats.org/officeDocument/2006/relationships/oleObject" Target="../embeddings/oleObject135.bin"/><Relationship Id="rId25" Type="http://schemas.openxmlformats.org/officeDocument/2006/relationships/oleObject" Target="../embeddings/oleObject139.bin"/><Relationship Id="rId33" Type="http://schemas.openxmlformats.org/officeDocument/2006/relationships/oleObject" Target="../embeddings/oleObject143.bin"/><Relationship Id="rId38" Type="http://schemas.openxmlformats.org/officeDocument/2006/relationships/image" Target="../media/image145.emf"/><Relationship Id="rId46" Type="http://schemas.openxmlformats.org/officeDocument/2006/relationships/image" Target="../media/image149.emf"/><Relationship Id="rId59" Type="http://schemas.openxmlformats.org/officeDocument/2006/relationships/oleObject" Target="../embeddings/oleObject15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61.e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61.bin"/><Relationship Id="rId5" Type="http://schemas.openxmlformats.org/officeDocument/2006/relationships/image" Target="../media/image160.emf"/><Relationship Id="rId4" Type="http://schemas.openxmlformats.org/officeDocument/2006/relationships/oleObject" Target="../embeddings/oleObject160.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64.emf"/><Relationship Id="rId13" Type="http://schemas.openxmlformats.org/officeDocument/2006/relationships/oleObject" Target="../embeddings/oleObject167.bin"/><Relationship Id="rId18" Type="http://schemas.openxmlformats.org/officeDocument/2006/relationships/image" Target="../media/image169.emf"/><Relationship Id="rId3" Type="http://schemas.openxmlformats.org/officeDocument/2006/relationships/oleObject" Target="../embeddings/oleObject162.bin"/><Relationship Id="rId7" Type="http://schemas.openxmlformats.org/officeDocument/2006/relationships/oleObject" Target="../embeddings/oleObject164.bin"/><Relationship Id="rId12" Type="http://schemas.openxmlformats.org/officeDocument/2006/relationships/image" Target="../media/image166.emf"/><Relationship Id="rId17" Type="http://schemas.openxmlformats.org/officeDocument/2006/relationships/oleObject" Target="../embeddings/oleObject169.bin"/><Relationship Id="rId2" Type="http://schemas.openxmlformats.org/officeDocument/2006/relationships/slideLayout" Target="../slideLayouts/slideLayout7.xml"/><Relationship Id="rId16" Type="http://schemas.openxmlformats.org/officeDocument/2006/relationships/image" Target="../media/image168.emf"/><Relationship Id="rId20" Type="http://schemas.openxmlformats.org/officeDocument/2006/relationships/image" Target="../media/image170.wmf"/><Relationship Id="rId1" Type="http://schemas.openxmlformats.org/officeDocument/2006/relationships/vmlDrawing" Target="../drawings/vmlDrawing11.vml"/><Relationship Id="rId6" Type="http://schemas.openxmlformats.org/officeDocument/2006/relationships/image" Target="../media/image163.emf"/><Relationship Id="rId11" Type="http://schemas.openxmlformats.org/officeDocument/2006/relationships/oleObject" Target="../embeddings/oleObject166.bin"/><Relationship Id="rId5" Type="http://schemas.openxmlformats.org/officeDocument/2006/relationships/oleObject" Target="../embeddings/oleObject163.bin"/><Relationship Id="rId15" Type="http://schemas.openxmlformats.org/officeDocument/2006/relationships/oleObject" Target="../embeddings/oleObject168.bin"/><Relationship Id="rId10" Type="http://schemas.openxmlformats.org/officeDocument/2006/relationships/image" Target="../media/image165.emf"/><Relationship Id="rId19" Type="http://schemas.openxmlformats.org/officeDocument/2006/relationships/oleObject" Target="../embeddings/oleObject170.bin"/><Relationship Id="rId4" Type="http://schemas.openxmlformats.org/officeDocument/2006/relationships/image" Target="../media/image162.emf"/><Relationship Id="rId9" Type="http://schemas.openxmlformats.org/officeDocument/2006/relationships/oleObject" Target="../embeddings/oleObject165.bin"/><Relationship Id="rId14" Type="http://schemas.openxmlformats.org/officeDocument/2006/relationships/image" Target="../media/image167.emf"/></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10" Type="http://schemas.openxmlformats.org/officeDocument/2006/relationships/image" Target="../media/image5.emf"/><Relationship Id="rId4" Type="http://schemas.openxmlformats.org/officeDocument/2006/relationships/image" Target="../media/image2.emf"/><Relationship Id="rId9"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oleObject" Target="../embeddings/oleObject10.bin"/><Relationship Id="rId18" Type="http://schemas.openxmlformats.org/officeDocument/2006/relationships/image" Target="../media/image13.emf"/><Relationship Id="rId26" Type="http://schemas.openxmlformats.org/officeDocument/2006/relationships/image" Target="../media/image17.emf"/><Relationship Id="rId3" Type="http://schemas.openxmlformats.org/officeDocument/2006/relationships/oleObject" Target="../embeddings/oleObject5.bin"/><Relationship Id="rId21" Type="http://schemas.openxmlformats.org/officeDocument/2006/relationships/oleObject" Target="../embeddings/oleObject14.bin"/><Relationship Id="rId7" Type="http://schemas.openxmlformats.org/officeDocument/2006/relationships/oleObject" Target="../embeddings/oleObject7.bin"/><Relationship Id="rId12" Type="http://schemas.openxmlformats.org/officeDocument/2006/relationships/image" Target="../media/image10.emf"/><Relationship Id="rId17" Type="http://schemas.openxmlformats.org/officeDocument/2006/relationships/oleObject" Target="../embeddings/oleObject12.bin"/><Relationship Id="rId25" Type="http://schemas.openxmlformats.org/officeDocument/2006/relationships/oleObject" Target="../embeddings/oleObject16.bin"/><Relationship Id="rId2" Type="http://schemas.openxmlformats.org/officeDocument/2006/relationships/slideLayout" Target="../slideLayouts/slideLayout7.xml"/><Relationship Id="rId16" Type="http://schemas.openxmlformats.org/officeDocument/2006/relationships/image" Target="../media/image12.emf"/><Relationship Id="rId20" Type="http://schemas.openxmlformats.org/officeDocument/2006/relationships/image" Target="../media/image14.emf"/><Relationship Id="rId29" Type="http://schemas.openxmlformats.org/officeDocument/2006/relationships/oleObject" Target="../embeddings/oleObject18.bin"/><Relationship Id="rId1" Type="http://schemas.openxmlformats.org/officeDocument/2006/relationships/vmlDrawing" Target="../drawings/vmlDrawing2.vml"/><Relationship Id="rId6" Type="http://schemas.openxmlformats.org/officeDocument/2006/relationships/image" Target="../media/image7.emf"/><Relationship Id="rId11" Type="http://schemas.openxmlformats.org/officeDocument/2006/relationships/oleObject" Target="../embeddings/oleObject9.bin"/><Relationship Id="rId24" Type="http://schemas.openxmlformats.org/officeDocument/2006/relationships/image" Target="../media/image16.emf"/><Relationship Id="rId32" Type="http://schemas.openxmlformats.org/officeDocument/2006/relationships/image" Target="../media/image20.emf"/><Relationship Id="rId5" Type="http://schemas.openxmlformats.org/officeDocument/2006/relationships/oleObject" Target="../embeddings/oleObject6.bin"/><Relationship Id="rId15" Type="http://schemas.openxmlformats.org/officeDocument/2006/relationships/oleObject" Target="../embeddings/oleObject11.bin"/><Relationship Id="rId23" Type="http://schemas.openxmlformats.org/officeDocument/2006/relationships/oleObject" Target="../embeddings/oleObject15.bin"/><Relationship Id="rId28" Type="http://schemas.openxmlformats.org/officeDocument/2006/relationships/image" Target="../media/image18.emf"/><Relationship Id="rId10" Type="http://schemas.openxmlformats.org/officeDocument/2006/relationships/image" Target="../media/image9.emf"/><Relationship Id="rId19" Type="http://schemas.openxmlformats.org/officeDocument/2006/relationships/oleObject" Target="../embeddings/oleObject13.bin"/><Relationship Id="rId31" Type="http://schemas.openxmlformats.org/officeDocument/2006/relationships/oleObject" Target="../embeddings/oleObject19.bin"/><Relationship Id="rId4" Type="http://schemas.openxmlformats.org/officeDocument/2006/relationships/image" Target="../media/image6.emf"/><Relationship Id="rId9" Type="http://schemas.openxmlformats.org/officeDocument/2006/relationships/oleObject" Target="../embeddings/oleObject8.bin"/><Relationship Id="rId14" Type="http://schemas.openxmlformats.org/officeDocument/2006/relationships/image" Target="../media/image11.emf"/><Relationship Id="rId22" Type="http://schemas.openxmlformats.org/officeDocument/2006/relationships/image" Target="../media/image15.emf"/><Relationship Id="rId27" Type="http://schemas.openxmlformats.org/officeDocument/2006/relationships/oleObject" Target="../embeddings/oleObject17.bin"/><Relationship Id="rId30" Type="http://schemas.openxmlformats.org/officeDocument/2006/relationships/image" Target="../media/image19.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5.emf"/><Relationship Id="rId18" Type="http://schemas.openxmlformats.org/officeDocument/2006/relationships/oleObject" Target="../embeddings/oleObject27.bin"/><Relationship Id="rId26" Type="http://schemas.openxmlformats.org/officeDocument/2006/relationships/oleObject" Target="../embeddings/oleObject31.bin"/><Relationship Id="rId3" Type="http://schemas.openxmlformats.org/officeDocument/2006/relationships/notesSlide" Target="../notesSlides/notesSlide1.xml"/><Relationship Id="rId21" Type="http://schemas.openxmlformats.org/officeDocument/2006/relationships/image" Target="../media/image29.emf"/><Relationship Id="rId34" Type="http://schemas.openxmlformats.org/officeDocument/2006/relationships/oleObject" Target="../embeddings/oleObject35.bin"/><Relationship Id="rId7" Type="http://schemas.openxmlformats.org/officeDocument/2006/relationships/image" Target="../media/image22.emf"/><Relationship Id="rId12" Type="http://schemas.openxmlformats.org/officeDocument/2006/relationships/oleObject" Target="../embeddings/oleObject24.bin"/><Relationship Id="rId17" Type="http://schemas.openxmlformats.org/officeDocument/2006/relationships/image" Target="../media/image27.emf"/><Relationship Id="rId25" Type="http://schemas.openxmlformats.org/officeDocument/2006/relationships/image" Target="../media/image31.emf"/><Relationship Id="rId33" Type="http://schemas.openxmlformats.org/officeDocument/2006/relationships/image" Target="../media/image35.emf"/><Relationship Id="rId2" Type="http://schemas.openxmlformats.org/officeDocument/2006/relationships/slideLayout" Target="../slideLayouts/slideLayout7.xml"/><Relationship Id="rId16" Type="http://schemas.openxmlformats.org/officeDocument/2006/relationships/oleObject" Target="../embeddings/oleObject26.bin"/><Relationship Id="rId20" Type="http://schemas.openxmlformats.org/officeDocument/2006/relationships/oleObject" Target="../embeddings/oleObject28.bin"/><Relationship Id="rId29" Type="http://schemas.openxmlformats.org/officeDocument/2006/relationships/image" Target="../media/image33.emf"/><Relationship Id="rId1" Type="http://schemas.openxmlformats.org/officeDocument/2006/relationships/vmlDrawing" Target="../drawings/vmlDrawing3.vml"/><Relationship Id="rId6" Type="http://schemas.openxmlformats.org/officeDocument/2006/relationships/oleObject" Target="../embeddings/oleObject21.bin"/><Relationship Id="rId11" Type="http://schemas.openxmlformats.org/officeDocument/2006/relationships/image" Target="../media/image24.emf"/><Relationship Id="rId24" Type="http://schemas.openxmlformats.org/officeDocument/2006/relationships/oleObject" Target="../embeddings/oleObject30.bin"/><Relationship Id="rId32" Type="http://schemas.openxmlformats.org/officeDocument/2006/relationships/oleObject" Target="../embeddings/oleObject34.bin"/><Relationship Id="rId5" Type="http://schemas.openxmlformats.org/officeDocument/2006/relationships/image" Target="../media/image21.emf"/><Relationship Id="rId15" Type="http://schemas.openxmlformats.org/officeDocument/2006/relationships/image" Target="../media/image26.emf"/><Relationship Id="rId23" Type="http://schemas.openxmlformats.org/officeDocument/2006/relationships/image" Target="../media/image30.emf"/><Relationship Id="rId28" Type="http://schemas.openxmlformats.org/officeDocument/2006/relationships/oleObject" Target="../embeddings/oleObject32.bin"/><Relationship Id="rId10" Type="http://schemas.openxmlformats.org/officeDocument/2006/relationships/oleObject" Target="../embeddings/oleObject23.bin"/><Relationship Id="rId19" Type="http://schemas.openxmlformats.org/officeDocument/2006/relationships/image" Target="../media/image28.emf"/><Relationship Id="rId31" Type="http://schemas.openxmlformats.org/officeDocument/2006/relationships/image" Target="../media/image34.emf"/><Relationship Id="rId4" Type="http://schemas.openxmlformats.org/officeDocument/2006/relationships/oleObject" Target="../embeddings/oleObject20.bin"/><Relationship Id="rId9" Type="http://schemas.openxmlformats.org/officeDocument/2006/relationships/image" Target="../media/image23.emf"/><Relationship Id="rId14" Type="http://schemas.openxmlformats.org/officeDocument/2006/relationships/oleObject" Target="../embeddings/oleObject25.bin"/><Relationship Id="rId22" Type="http://schemas.openxmlformats.org/officeDocument/2006/relationships/oleObject" Target="../embeddings/oleObject29.bin"/><Relationship Id="rId27" Type="http://schemas.openxmlformats.org/officeDocument/2006/relationships/image" Target="../media/image32.emf"/><Relationship Id="rId30" Type="http://schemas.openxmlformats.org/officeDocument/2006/relationships/oleObject" Target="../embeddings/oleObject33.bin"/><Relationship Id="rId35" Type="http://schemas.openxmlformats.org/officeDocument/2006/relationships/image" Target="../media/image36.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41.emf"/><Relationship Id="rId18" Type="http://schemas.openxmlformats.org/officeDocument/2006/relationships/oleObject" Target="../embeddings/oleObject43.bin"/><Relationship Id="rId26" Type="http://schemas.openxmlformats.org/officeDocument/2006/relationships/oleObject" Target="../embeddings/oleObject47.bin"/><Relationship Id="rId3" Type="http://schemas.openxmlformats.org/officeDocument/2006/relationships/notesSlide" Target="../notesSlides/notesSlide2.xml"/><Relationship Id="rId21" Type="http://schemas.openxmlformats.org/officeDocument/2006/relationships/image" Target="../media/image45.emf"/><Relationship Id="rId34" Type="http://schemas.openxmlformats.org/officeDocument/2006/relationships/oleObject" Target="../embeddings/oleObject51.bin"/><Relationship Id="rId7" Type="http://schemas.openxmlformats.org/officeDocument/2006/relationships/image" Target="../media/image38.emf"/><Relationship Id="rId12" Type="http://schemas.openxmlformats.org/officeDocument/2006/relationships/oleObject" Target="../embeddings/oleObject40.bin"/><Relationship Id="rId17" Type="http://schemas.openxmlformats.org/officeDocument/2006/relationships/image" Target="../media/image43.emf"/><Relationship Id="rId25" Type="http://schemas.openxmlformats.org/officeDocument/2006/relationships/image" Target="../media/image47.emf"/><Relationship Id="rId33" Type="http://schemas.openxmlformats.org/officeDocument/2006/relationships/image" Target="../media/image51.emf"/><Relationship Id="rId2" Type="http://schemas.openxmlformats.org/officeDocument/2006/relationships/slideLayout" Target="../slideLayouts/slideLayout7.xml"/><Relationship Id="rId16" Type="http://schemas.openxmlformats.org/officeDocument/2006/relationships/oleObject" Target="../embeddings/oleObject42.bin"/><Relationship Id="rId20" Type="http://schemas.openxmlformats.org/officeDocument/2006/relationships/oleObject" Target="../embeddings/oleObject44.bin"/><Relationship Id="rId29" Type="http://schemas.openxmlformats.org/officeDocument/2006/relationships/image" Target="../media/image49.emf"/><Relationship Id="rId1" Type="http://schemas.openxmlformats.org/officeDocument/2006/relationships/vmlDrawing" Target="../drawings/vmlDrawing4.vml"/><Relationship Id="rId6" Type="http://schemas.openxmlformats.org/officeDocument/2006/relationships/oleObject" Target="../embeddings/oleObject37.bin"/><Relationship Id="rId11" Type="http://schemas.openxmlformats.org/officeDocument/2006/relationships/image" Target="../media/image40.emf"/><Relationship Id="rId24" Type="http://schemas.openxmlformats.org/officeDocument/2006/relationships/oleObject" Target="../embeddings/oleObject46.bin"/><Relationship Id="rId32" Type="http://schemas.openxmlformats.org/officeDocument/2006/relationships/oleObject" Target="../embeddings/oleObject50.bin"/><Relationship Id="rId37" Type="http://schemas.openxmlformats.org/officeDocument/2006/relationships/image" Target="../media/image36.wmf"/><Relationship Id="rId5" Type="http://schemas.openxmlformats.org/officeDocument/2006/relationships/image" Target="../media/image37.emf"/><Relationship Id="rId15" Type="http://schemas.openxmlformats.org/officeDocument/2006/relationships/image" Target="../media/image42.emf"/><Relationship Id="rId23" Type="http://schemas.openxmlformats.org/officeDocument/2006/relationships/image" Target="../media/image46.emf"/><Relationship Id="rId28" Type="http://schemas.openxmlformats.org/officeDocument/2006/relationships/oleObject" Target="../embeddings/oleObject48.bin"/><Relationship Id="rId36" Type="http://schemas.openxmlformats.org/officeDocument/2006/relationships/oleObject" Target="../embeddings/oleObject52.bin"/><Relationship Id="rId10" Type="http://schemas.openxmlformats.org/officeDocument/2006/relationships/oleObject" Target="../embeddings/oleObject39.bin"/><Relationship Id="rId19" Type="http://schemas.openxmlformats.org/officeDocument/2006/relationships/image" Target="../media/image44.emf"/><Relationship Id="rId31" Type="http://schemas.openxmlformats.org/officeDocument/2006/relationships/image" Target="../media/image50.emf"/><Relationship Id="rId4" Type="http://schemas.openxmlformats.org/officeDocument/2006/relationships/oleObject" Target="../embeddings/oleObject36.bin"/><Relationship Id="rId9" Type="http://schemas.openxmlformats.org/officeDocument/2006/relationships/image" Target="../media/image39.emf"/><Relationship Id="rId14" Type="http://schemas.openxmlformats.org/officeDocument/2006/relationships/oleObject" Target="../embeddings/oleObject41.bin"/><Relationship Id="rId22" Type="http://schemas.openxmlformats.org/officeDocument/2006/relationships/oleObject" Target="../embeddings/oleObject45.bin"/><Relationship Id="rId27" Type="http://schemas.openxmlformats.org/officeDocument/2006/relationships/image" Target="../media/image48.emf"/><Relationship Id="rId30" Type="http://schemas.openxmlformats.org/officeDocument/2006/relationships/oleObject" Target="../embeddings/oleObject49.bin"/><Relationship Id="rId35" Type="http://schemas.openxmlformats.org/officeDocument/2006/relationships/image" Target="../media/image52.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57.emf"/><Relationship Id="rId18" Type="http://schemas.openxmlformats.org/officeDocument/2006/relationships/oleObject" Target="../embeddings/oleObject60.bin"/><Relationship Id="rId26" Type="http://schemas.openxmlformats.org/officeDocument/2006/relationships/oleObject" Target="../embeddings/oleObject64.bin"/><Relationship Id="rId3" Type="http://schemas.openxmlformats.org/officeDocument/2006/relationships/notesSlide" Target="../notesSlides/notesSlide3.xml"/><Relationship Id="rId21" Type="http://schemas.openxmlformats.org/officeDocument/2006/relationships/image" Target="../media/image61.emf"/><Relationship Id="rId7" Type="http://schemas.openxmlformats.org/officeDocument/2006/relationships/image" Target="../media/image54.emf"/><Relationship Id="rId12" Type="http://schemas.openxmlformats.org/officeDocument/2006/relationships/oleObject" Target="../embeddings/oleObject57.bin"/><Relationship Id="rId17" Type="http://schemas.openxmlformats.org/officeDocument/2006/relationships/image" Target="../media/image59.emf"/><Relationship Id="rId25" Type="http://schemas.openxmlformats.org/officeDocument/2006/relationships/image" Target="../media/image63.emf"/><Relationship Id="rId33" Type="http://schemas.openxmlformats.org/officeDocument/2006/relationships/image" Target="../media/image67.emf"/><Relationship Id="rId2" Type="http://schemas.openxmlformats.org/officeDocument/2006/relationships/slideLayout" Target="../slideLayouts/slideLayout7.xml"/><Relationship Id="rId16" Type="http://schemas.openxmlformats.org/officeDocument/2006/relationships/oleObject" Target="../embeddings/oleObject59.bin"/><Relationship Id="rId20" Type="http://schemas.openxmlformats.org/officeDocument/2006/relationships/oleObject" Target="../embeddings/oleObject61.bin"/><Relationship Id="rId29" Type="http://schemas.openxmlformats.org/officeDocument/2006/relationships/image" Target="../media/image65.emf"/><Relationship Id="rId1" Type="http://schemas.openxmlformats.org/officeDocument/2006/relationships/vmlDrawing" Target="../drawings/vmlDrawing5.vml"/><Relationship Id="rId6" Type="http://schemas.openxmlformats.org/officeDocument/2006/relationships/oleObject" Target="../embeddings/oleObject54.bin"/><Relationship Id="rId11" Type="http://schemas.openxmlformats.org/officeDocument/2006/relationships/image" Target="../media/image56.emf"/><Relationship Id="rId24" Type="http://schemas.openxmlformats.org/officeDocument/2006/relationships/oleObject" Target="../embeddings/oleObject63.bin"/><Relationship Id="rId32" Type="http://schemas.openxmlformats.org/officeDocument/2006/relationships/oleObject" Target="../embeddings/oleObject67.bin"/><Relationship Id="rId5" Type="http://schemas.openxmlformats.org/officeDocument/2006/relationships/image" Target="../media/image53.emf"/><Relationship Id="rId15" Type="http://schemas.openxmlformats.org/officeDocument/2006/relationships/image" Target="../media/image58.emf"/><Relationship Id="rId23" Type="http://schemas.openxmlformats.org/officeDocument/2006/relationships/image" Target="../media/image62.emf"/><Relationship Id="rId28" Type="http://schemas.openxmlformats.org/officeDocument/2006/relationships/oleObject" Target="../embeddings/oleObject65.bin"/><Relationship Id="rId10" Type="http://schemas.openxmlformats.org/officeDocument/2006/relationships/oleObject" Target="../embeddings/oleObject56.bin"/><Relationship Id="rId19" Type="http://schemas.openxmlformats.org/officeDocument/2006/relationships/image" Target="../media/image60.wmf"/><Relationship Id="rId31" Type="http://schemas.openxmlformats.org/officeDocument/2006/relationships/image" Target="../media/image66.emf"/><Relationship Id="rId4" Type="http://schemas.openxmlformats.org/officeDocument/2006/relationships/oleObject" Target="../embeddings/oleObject53.bin"/><Relationship Id="rId9" Type="http://schemas.openxmlformats.org/officeDocument/2006/relationships/image" Target="../media/image55.emf"/><Relationship Id="rId14" Type="http://schemas.openxmlformats.org/officeDocument/2006/relationships/oleObject" Target="../embeddings/oleObject58.bin"/><Relationship Id="rId22" Type="http://schemas.openxmlformats.org/officeDocument/2006/relationships/oleObject" Target="../embeddings/oleObject62.bin"/><Relationship Id="rId27" Type="http://schemas.openxmlformats.org/officeDocument/2006/relationships/image" Target="../media/image64.emf"/><Relationship Id="rId30" Type="http://schemas.openxmlformats.org/officeDocument/2006/relationships/oleObject" Target="../embeddings/oleObject66.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0.bin"/><Relationship Id="rId13" Type="http://schemas.openxmlformats.org/officeDocument/2006/relationships/image" Target="../media/image72.emf"/><Relationship Id="rId18" Type="http://schemas.openxmlformats.org/officeDocument/2006/relationships/oleObject" Target="../embeddings/oleObject75.bin"/><Relationship Id="rId26" Type="http://schemas.openxmlformats.org/officeDocument/2006/relationships/oleObject" Target="../embeddings/oleObject79.bin"/><Relationship Id="rId3" Type="http://schemas.openxmlformats.org/officeDocument/2006/relationships/notesSlide" Target="../notesSlides/notesSlide4.xml"/><Relationship Id="rId21" Type="http://schemas.openxmlformats.org/officeDocument/2006/relationships/image" Target="../media/image76.emf"/><Relationship Id="rId7" Type="http://schemas.openxmlformats.org/officeDocument/2006/relationships/image" Target="../media/image69.emf"/><Relationship Id="rId12" Type="http://schemas.openxmlformats.org/officeDocument/2006/relationships/oleObject" Target="../embeddings/oleObject72.bin"/><Relationship Id="rId17" Type="http://schemas.openxmlformats.org/officeDocument/2006/relationships/image" Target="../media/image74.emf"/><Relationship Id="rId25" Type="http://schemas.openxmlformats.org/officeDocument/2006/relationships/image" Target="../media/image78.emf"/><Relationship Id="rId2" Type="http://schemas.openxmlformats.org/officeDocument/2006/relationships/slideLayout" Target="../slideLayouts/slideLayout7.xml"/><Relationship Id="rId16" Type="http://schemas.openxmlformats.org/officeDocument/2006/relationships/oleObject" Target="../embeddings/oleObject74.bin"/><Relationship Id="rId20" Type="http://schemas.openxmlformats.org/officeDocument/2006/relationships/oleObject" Target="../embeddings/oleObject76.bin"/><Relationship Id="rId29" Type="http://schemas.openxmlformats.org/officeDocument/2006/relationships/image" Target="../media/image80.emf"/><Relationship Id="rId1" Type="http://schemas.openxmlformats.org/officeDocument/2006/relationships/vmlDrawing" Target="../drawings/vmlDrawing6.vml"/><Relationship Id="rId6" Type="http://schemas.openxmlformats.org/officeDocument/2006/relationships/oleObject" Target="../embeddings/oleObject69.bin"/><Relationship Id="rId11" Type="http://schemas.openxmlformats.org/officeDocument/2006/relationships/image" Target="../media/image71.emf"/><Relationship Id="rId24" Type="http://schemas.openxmlformats.org/officeDocument/2006/relationships/oleObject" Target="../embeddings/oleObject78.bin"/><Relationship Id="rId5" Type="http://schemas.openxmlformats.org/officeDocument/2006/relationships/image" Target="../media/image68.emf"/><Relationship Id="rId15" Type="http://schemas.openxmlformats.org/officeDocument/2006/relationships/image" Target="../media/image73.emf"/><Relationship Id="rId23" Type="http://schemas.openxmlformats.org/officeDocument/2006/relationships/image" Target="../media/image77.emf"/><Relationship Id="rId28" Type="http://schemas.openxmlformats.org/officeDocument/2006/relationships/oleObject" Target="../embeddings/oleObject80.bin"/><Relationship Id="rId10" Type="http://schemas.openxmlformats.org/officeDocument/2006/relationships/oleObject" Target="../embeddings/oleObject71.bin"/><Relationship Id="rId19" Type="http://schemas.openxmlformats.org/officeDocument/2006/relationships/image" Target="../media/image75.emf"/><Relationship Id="rId31" Type="http://schemas.openxmlformats.org/officeDocument/2006/relationships/image" Target="../media/image81.emf"/><Relationship Id="rId4" Type="http://schemas.openxmlformats.org/officeDocument/2006/relationships/oleObject" Target="../embeddings/oleObject68.bin"/><Relationship Id="rId9" Type="http://schemas.openxmlformats.org/officeDocument/2006/relationships/image" Target="../media/image70.emf"/><Relationship Id="rId14" Type="http://schemas.openxmlformats.org/officeDocument/2006/relationships/oleObject" Target="../embeddings/oleObject73.bin"/><Relationship Id="rId22" Type="http://schemas.openxmlformats.org/officeDocument/2006/relationships/oleObject" Target="../embeddings/oleObject77.bin"/><Relationship Id="rId27" Type="http://schemas.openxmlformats.org/officeDocument/2006/relationships/image" Target="../media/image79.emf"/><Relationship Id="rId30" Type="http://schemas.openxmlformats.org/officeDocument/2006/relationships/oleObject" Target="../embeddings/oleObject81.bin"/></Relationships>
</file>

<file path=ppt/slides/_rels/slide8.xml.rels><?xml version="1.0" encoding="UTF-8" standalone="yes"?>
<Relationships xmlns="http://schemas.openxmlformats.org/package/2006/relationships"><Relationship Id="rId8" Type="http://schemas.openxmlformats.org/officeDocument/2006/relationships/image" Target="../media/image84.emf"/><Relationship Id="rId13" Type="http://schemas.openxmlformats.org/officeDocument/2006/relationships/oleObject" Target="../embeddings/oleObject87.bin"/><Relationship Id="rId18" Type="http://schemas.openxmlformats.org/officeDocument/2006/relationships/image" Target="../media/image89.emf"/><Relationship Id="rId26" Type="http://schemas.openxmlformats.org/officeDocument/2006/relationships/image" Target="../media/image93.emf"/><Relationship Id="rId3" Type="http://schemas.openxmlformats.org/officeDocument/2006/relationships/oleObject" Target="../embeddings/oleObject82.bin"/><Relationship Id="rId21" Type="http://schemas.openxmlformats.org/officeDocument/2006/relationships/oleObject" Target="../embeddings/oleObject91.bin"/><Relationship Id="rId34" Type="http://schemas.openxmlformats.org/officeDocument/2006/relationships/image" Target="../media/image97.emf"/><Relationship Id="rId7" Type="http://schemas.openxmlformats.org/officeDocument/2006/relationships/oleObject" Target="../embeddings/oleObject84.bin"/><Relationship Id="rId12" Type="http://schemas.openxmlformats.org/officeDocument/2006/relationships/image" Target="../media/image86.emf"/><Relationship Id="rId17" Type="http://schemas.openxmlformats.org/officeDocument/2006/relationships/oleObject" Target="../embeddings/oleObject89.bin"/><Relationship Id="rId25" Type="http://schemas.openxmlformats.org/officeDocument/2006/relationships/oleObject" Target="../embeddings/oleObject93.bin"/><Relationship Id="rId33" Type="http://schemas.openxmlformats.org/officeDocument/2006/relationships/oleObject" Target="../embeddings/oleObject97.bin"/><Relationship Id="rId2" Type="http://schemas.openxmlformats.org/officeDocument/2006/relationships/slideLayout" Target="../slideLayouts/slideLayout7.xml"/><Relationship Id="rId16" Type="http://schemas.openxmlformats.org/officeDocument/2006/relationships/image" Target="../media/image88.emf"/><Relationship Id="rId20" Type="http://schemas.openxmlformats.org/officeDocument/2006/relationships/image" Target="../media/image90.emf"/><Relationship Id="rId29" Type="http://schemas.openxmlformats.org/officeDocument/2006/relationships/oleObject" Target="../embeddings/oleObject95.bin"/><Relationship Id="rId1" Type="http://schemas.openxmlformats.org/officeDocument/2006/relationships/vmlDrawing" Target="../drawings/vmlDrawing7.vml"/><Relationship Id="rId6" Type="http://schemas.openxmlformats.org/officeDocument/2006/relationships/image" Target="../media/image83.emf"/><Relationship Id="rId11" Type="http://schemas.openxmlformats.org/officeDocument/2006/relationships/oleObject" Target="../embeddings/oleObject86.bin"/><Relationship Id="rId24" Type="http://schemas.openxmlformats.org/officeDocument/2006/relationships/image" Target="../media/image92.emf"/><Relationship Id="rId32" Type="http://schemas.openxmlformats.org/officeDocument/2006/relationships/image" Target="../media/image96.emf"/><Relationship Id="rId5" Type="http://schemas.openxmlformats.org/officeDocument/2006/relationships/oleObject" Target="../embeddings/oleObject83.bin"/><Relationship Id="rId15" Type="http://schemas.openxmlformats.org/officeDocument/2006/relationships/oleObject" Target="../embeddings/oleObject88.bin"/><Relationship Id="rId23" Type="http://schemas.openxmlformats.org/officeDocument/2006/relationships/oleObject" Target="../embeddings/oleObject92.bin"/><Relationship Id="rId28" Type="http://schemas.openxmlformats.org/officeDocument/2006/relationships/image" Target="../media/image94.emf"/><Relationship Id="rId10" Type="http://schemas.openxmlformats.org/officeDocument/2006/relationships/image" Target="../media/image85.emf"/><Relationship Id="rId19" Type="http://schemas.openxmlformats.org/officeDocument/2006/relationships/oleObject" Target="../embeddings/oleObject90.bin"/><Relationship Id="rId31" Type="http://schemas.openxmlformats.org/officeDocument/2006/relationships/oleObject" Target="../embeddings/oleObject96.bin"/><Relationship Id="rId4" Type="http://schemas.openxmlformats.org/officeDocument/2006/relationships/image" Target="../media/image82.emf"/><Relationship Id="rId9" Type="http://schemas.openxmlformats.org/officeDocument/2006/relationships/oleObject" Target="../embeddings/oleObject85.bin"/><Relationship Id="rId14" Type="http://schemas.openxmlformats.org/officeDocument/2006/relationships/image" Target="../media/image87.emf"/><Relationship Id="rId22" Type="http://schemas.openxmlformats.org/officeDocument/2006/relationships/image" Target="../media/image91.emf"/><Relationship Id="rId27" Type="http://schemas.openxmlformats.org/officeDocument/2006/relationships/oleObject" Target="../embeddings/oleObject94.bin"/><Relationship Id="rId30" Type="http://schemas.openxmlformats.org/officeDocument/2006/relationships/image" Target="../media/image95.emf"/></Relationships>
</file>

<file path=ppt/slides/_rels/slide9.xml.rels><?xml version="1.0" encoding="UTF-8" standalone="yes"?>
<Relationships xmlns="http://schemas.openxmlformats.org/package/2006/relationships"><Relationship Id="rId13" Type="http://schemas.openxmlformats.org/officeDocument/2006/relationships/oleObject" Target="../embeddings/oleObject103.bin"/><Relationship Id="rId18" Type="http://schemas.openxmlformats.org/officeDocument/2006/relationships/image" Target="../media/image105.emf"/><Relationship Id="rId26" Type="http://schemas.openxmlformats.org/officeDocument/2006/relationships/image" Target="../media/image109.emf"/><Relationship Id="rId39" Type="http://schemas.openxmlformats.org/officeDocument/2006/relationships/oleObject" Target="../embeddings/oleObject116.bin"/><Relationship Id="rId21" Type="http://schemas.openxmlformats.org/officeDocument/2006/relationships/oleObject" Target="../embeddings/oleObject107.bin"/><Relationship Id="rId34" Type="http://schemas.openxmlformats.org/officeDocument/2006/relationships/image" Target="../media/image113.emf"/><Relationship Id="rId42" Type="http://schemas.openxmlformats.org/officeDocument/2006/relationships/image" Target="../media/image117.emf"/><Relationship Id="rId47" Type="http://schemas.openxmlformats.org/officeDocument/2006/relationships/oleObject" Target="../embeddings/oleObject120.bin"/><Relationship Id="rId50" Type="http://schemas.openxmlformats.org/officeDocument/2006/relationships/image" Target="../media/image121.emf"/><Relationship Id="rId55" Type="http://schemas.openxmlformats.org/officeDocument/2006/relationships/oleObject" Target="../embeddings/oleObject124.bin"/><Relationship Id="rId7" Type="http://schemas.openxmlformats.org/officeDocument/2006/relationships/oleObject" Target="../embeddings/oleObject100.bin"/><Relationship Id="rId2" Type="http://schemas.openxmlformats.org/officeDocument/2006/relationships/slideLayout" Target="../slideLayouts/slideLayout7.xml"/><Relationship Id="rId16" Type="http://schemas.openxmlformats.org/officeDocument/2006/relationships/image" Target="../media/image104.emf"/><Relationship Id="rId20" Type="http://schemas.openxmlformats.org/officeDocument/2006/relationships/image" Target="../media/image106.emf"/><Relationship Id="rId29" Type="http://schemas.openxmlformats.org/officeDocument/2006/relationships/oleObject" Target="../embeddings/oleObject111.bin"/><Relationship Id="rId41" Type="http://schemas.openxmlformats.org/officeDocument/2006/relationships/oleObject" Target="../embeddings/oleObject117.bin"/><Relationship Id="rId54" Type="http://schemas.openxmlformats.org/officeDocument/2006/relationships/image" Target="../media/image123.emf"/><Relationship Id="rId62" Type="http://schemas.openxmlformats.org/officeDocument/2006/relationships/image" Target="../media/image127.emf"/><Relationship Id="rId1" Type="http://schemas.openxmlformats.org/officeDocument/2006/relationships/vmlDrawing" Target="../drawings/vmlDrawing8.vml"/><Relationship Id="rId6" Type="http://schemas.openxmlformats.org/officeDocument/2006/relationships/image" Target="../media/image99.emf"/><Relationship Id="rId11" Type="http://schemas.openxmlformats.org/officeDocument/2006/relationships/oleObject" Target="../embeddings/oleObject102.bin"/><Relationship Id="rId24" Type="http://schemas.openxmlformats.org/officeDocument/2006/relationships/image" Target="../media/image108.emf"/><Relationship Id="rId32" Type="http://schemas.openxmlformats.org/officeDocument/2006/relationships/image" Target="../media/image112.emf"/><Relationship Id="rId37" Type="http://schemas.openxmlformats.org/officeDocument/2006/relationships/oleObject" Target="../embeddings/oleObject115.bin"/><Relationship Id="rId40" Type="http://schemas.openxmlformats.org/officeDocument/2006/relationships/image" Target="../media/image116.emf"/><Relationship Id="rId45" Type="http://schemas.openxmlformats.org/officeDocument/2006/relationships/oleObject" Target="../embeddings/oleObject119.bin"/><Relationship Id="rId53" Type="http://schemas.openxmlformats.org/officeDocument/2006/relationships/oleObject" Target="../embeddings/oleObject123.bin"/><Relationship Id="rId58" Type="http://schemas.openxmlformats.org/officeDocument/2006/relationships/image" Target="../media/image125.emf"/><Relationship Id="rId5" Type="http://schemas.openxmlformats.org/officeDocument/2006/relationships/oleObject" Target="../embeddings/oleObject99.bin"/><Relationship Id="rId15" Type="http://schemas.openxmlformats.org/officeDocument/2006/relationships/oleObject" Target="../embeddings/oleObject104.bin"/><Relationship Id="rId23" Type="http://schemas.openxmlformats.org/officeDocument/2006/relationships/oleObject" Target="../embeddings/oleObject108.bin"/><Relationship Id="rId28" Type="http://schemas.openxmlformats.org/officeDocument/2006/relationships/image" Target="../media/image110.emf"/><Relationship Id="rId36" Type="http://schemas.openxmlformats.org/officeDocument/2006/relationships/image" Target="../media/image114.emf"/><Relationship Id="rId49" Type="http://schemas.openxmlformats.org/officeDocument/2006/relationships/oleObject" Target="../embeddings/oleObject121.bin"/><Relationship Id="rId57" Type="http://schemas.openxmlformats.org/officeDocument/2006/relationships/oleObject" Target="../embeddings/oleObject125.bin"/><Relationship Id="rId61" Type="http://schemas.openxmlformats.org/officeDocument/2006/relationships/oleObject" Target="../embeddings/oleObject127.bin"/><Relationship Id="rId10" Type="http://schemas.openxmlformats.org/officeDocument/2006/relationships/image" Target="../media/image101.emf"/><Relationship Id="rId19" Type="http://schemas.openxmlformats.org/officeDocument/2006/relationships/oleObject" Target="../embeddings/oleObject106.bin"/><Relationship Id="rId31" Type="http://schemas.openxmlformats.org/officeDocument/2006/relationships/oleObject" Target="../embeddings/oleObject112.bin"/><Relationship Id="rId44" Type="http://schemas.openxmlformats.org/officeDocument/2006/relationships/image" Target="../media/image118.emf"/><Relationship Id="rId52" Type="http://schemas.openxmlformats.org/officeDocument/2006/relationships/image" Target="../media/image122.emf"/><Relationship Id="rId60" Type="http://schemas.openxmlformats.org/officeDocument/2006/relationships/image" Target="../media/image126.emf"/><Relationship Id="rId4" Type="http://schemas.openxmlformats.org/officeDocument/2006/relationships/image" Target="../media/image98.emf"/><Relationship Id="rId9" Type="http://schemas.openxmlformats.org/officeDocument/2006/relationships/oleObject" Target="../embeddings/oleObject101.bin"/><Relationship Id="rId14" Type="http://schemas.openxmlformats.org/officeDocument/2006/relationships/image" Target="../media/image103.emf"/><Relationship Id="rId22" Type="http://schemas.openxmlformats.org/officeDocument/2006/relationships/image" Target="../media/image107.emf"/><Relationship Id="rId27" Type="http://schemas.openxmlformats.org/officeDocument/2006/relationships/oleObject" Target="../embeddings/oleObject110.bin"/><Relationship Id="rId30" Type="http://schemas.openxmlformats.org/officeDocument/2006/relationships/image" Target="../media/image111.emf"/><Relationship Id="rId35" Type="http://schemas.openxmlformats.org/officeDocument/2006/relationships/oleObject" Target="../embeddings/oleObject114.bin"/><Relationship Id="rId43" Type="http://schemas.openxmlformats.org/officeDocument/2006/relationships/oleObject" Target="../embeddings/oleObject118.bin"/><Relationship Id="rId48" Type="http://schemas.openxmlformats.org/officeDocument/2006/relationships/image" Target="../media/image120.emf"/><Relationship Id="rId56" Type="http://schemas.openxmlformats.org/officeDocument/2006/relationships/image" Target="../media/image124.emf"/><Relationship Id="rId8" Type="http://schemas.openxmlformats.org/officeDocument/2006/relationships/image" Target="../media/image100.emf"/><Relationship Id="rId51" Type="http://schemas.openxmlformats.org/officeDocument/2006/relationships/oleObject" Target="../embeddings/oleObject122.bin"/><Relationship Id="rId3" Type="http://schemas.openxmlformats.org/officeDocument/2006/relationships/oleObject" Target="../embeddings/oleObject98.bin"/><Relationship Id="rId12" Type="http://schemas.openxmlformats.org/officeDocument/2006/relationships/image" Target="../media/image102.emf"/><Relationship Id="rId17" Type="http://schemas.openxmlformats.org/officeDocument/2006/relationships/oleObject" Target="../embeddings/oleObject105.bin"/><Relationship Id="rId25" Type="http://schemas.openxmlformats.org/officeDocument/2006/relationships/oleObject" Target="../embeddings/oleObject109.bin"/><Relationship Id="rId33" Type="http://schemas.openxmlformats.org/officeDocument/2006/relationships/oleObject" Target="../embeddings/oleObject113.bin"/><Relationship Id="rId38" Type="http://schemas.openxmlformats.org/officeDocument/2006/relationships/image" Target="../media/image115.emf"/><Relationship Id="rId46" Type="http://schemas.openxmlformats.org/officeDocument/2006/relationships/image" Target="../media/image119.emf"/><Relationship Id="rId59" Type="http://schemas.openxmlformats.org/officeDocument/2006/relationships/oleObject" Target="../embeddings/oleObject12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3" name="Rectangle 5"/>
          <p:cNvSpPr>
            <a:spLocks noChangeArrowheads="1"/>
          </p:cNvSpPr>
          <p:nvPr/>
        </p:nvSpPr>
        <p:spPr bwMode="auto">
          <a:xfrm>
            <a:off x="1066800" y="2209800"/>
            <a:ext cx="7391400" cy="762000"/>
          </a:xfrm>
          <a:prstGeom prst="rect">
            <a:avLst/>
          </a:prstGeom>
          <a:noFill/>
          <a:ln w="9525">
            <a:noFill/>
            <a:miter lim="800000"/>
            <a:headEnd/>
            <a:tailEnd/>
          </a:ln>
          <a:effectLst/>
        </p:spPr>
        <p:txBody>
          <a:bodyPr/>
          <a:lstStyle/>
          <a:p>
            <a:pPr algn="ctr" eaLnBrk="1" hangingPunct="1">
              <a:lnSpc>
                <a:spcPct val="90000"/>
              </a:lnSpc>
              <a:spcBef>
                <a:spcPct val="20000"/>
              </a:spcBef>
              <a:buClr>
                <a:schemeClr val="hlink"/>
              </a:buClr>
              <a:buSzPct val="65000"/>
              <a:buFont typeface="Wingdings" pitchFamily="2" charset="2"/>
              <a:buNone/>
              <a:defRPr/>
            </a:pPr>
            <a:r>
              <a:rPr lang="en-GB" sz="4000" b="1" dirty="0">
                <a:solidFill>
                  <a:srgbClr val="000000"/>
                </a:solidFill>
                <a:effectLst>
                  <a:outerShdw blurRad="38100" dist="38100" dir="2700000" algn="tl">
                    <a:srgbClr val="FFFFFF"/>
                  </a:outerShdw>
                </a:effectLst>
                <a:latin typeface="Eras Medium ITC" pitchFamily="34" charset="0"/>
              </a:rPr>
              <a:t>The Product Rule</a:t>
            </a:r>
          </a:p>
        </p:txBody>
      </p:sp>
    </p:spTree>
    <p:extLst>
      <p:ext uri="{BB962C8B-B14F-4D97-AF65-F5344CB8AC3E}">
        <p14:creationId xmlns:p14="http://schemas.microsoft.com/office/powerpoint/2010/main" val="274165052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119"/>
          <p:cNvGrpSpPr>
            <a:grpSpLocks/>
          </p:cNvGrpSpPr>
          <p:nvPr/>
        </p:nvGrpSpPr>
        <p:grpSpPr bwMode="auto">
          <a:xfrm>
            <a:off x="3251200" y="5256213"/>
            <a:ext cx="2255838" cy="595312"/>
            <a:chOff x="2048" y="3311"/>
            <a:chExt cx="1421" cy="375"/>
          </a:xfrm>
        </p:grpSpPr>
        <p:sp>
          <p:nvSpPr>
            <p:cNvPr id="26679" name="Rectangle 105"/>
            <p:cNvSpPr>
              <a:spLocks noChangeArrowheads="1"/>
            </p:cNvSpPr>
            <p:nvPr/>
          </p:nvSpPr>
          <p:spPr bwMode="auto">
            <a:xfrm>
              <a:off x="2784" y="3424"/>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graphicFrame>
          <p:nvGraphicFramePr>
            <p:cNvPr id="26680" name="Object 106"/>
            <p:cNvGraphicFramePr>
              <a:graphicFrameLocks noChangeAspect="1"/>
            </p:cNvGraphicFramePr>
            <p:nvPr/>
          </p:nvGraphicFramePr>
          <p:xfrm>
            <a:off x="2667" y="3311"/>
            <a:ext cx="802" cy="375"/>
          </p:xfrm>
          <a:graphic>
            <a:graphicData uri="http://schemas.openxmlformats.org/presentationml/2006/ole">
              <mc:AlternateContent xmlns:mc="http://schemas.openxmlformats.org/markup-compatibility/2006">
                <mc:Choice xmlns:v="urn:schemas-microsoft-com:vml" Requires="v">
                  <p:oleObj spid="_x0000_s9250" name="Equation" r:id="rId3" imgW="504757" imgH="219165" progId="Equation.3">
                    <p:embed/>
                  </p:oleObj>
                </mc:Choice>
                <mc:Fallback>
                  <p:oleObj name="Equation" r:id="rId3" imgW="504757" imgH="21916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 y="3311"/>
                          <a:ext cx="802" cy="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81" name="Rectangle 107"/>
            <p:cNvSpPr>
              <a:spLocks noChangeArrowheads="1"/>
            </p:cNvSpPr>
            <p:nvPr/>
          </p:nvSpPr>
          <p:spPr bwMode="auto">
            <a:xfrm>
              <a:off x="2256" y="3424"/>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6682" name="Rectangle 108"/>
            <p:cNvSpPr>
              <a:spLocks noChangeArrowheads="1"/>
            </p:cNvSpPr>
            <p:nvPr/>
          </p:nvSpPr>
          <p:spPr bwMode="auto">
            <a:xfrm>
              <a:off x="2496" y="342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graphicFrame>
          <p:nvGraphicFramePr>
            <p:cNvPr id="26683" name="Object 109"/>
            <p:cNvGraphicFramePr>
              <a:graphicFrameLocks noChangeAspect="1"/>
            </p:cNvGraphicFramePr>
            <p:nvPr/>
          </p:nvGraphicFramePr>
          <p:xfrm>
            <a:off x="2269" y="3376"/>
            <a:ext cx="195" cy="256"/>
          </p:xfrm>
          <a:graphic>
            <a:graphicData uri="http://schemas.openxmlformats.org/presentationml/2006/ole">
              <mc:AlternateContent xmlns:mc="http://schemas.openxmlformats.org/markup-compatibility/2006">
                <mc:Choice xmlns:v="urn:schemas-microsoft-com:vml" Requires="v">
                  <p:oleObj spid="_x0000_s9251" name="Equation" r:id="rId5" imgW="104843" imgH="142875" progId="Equation.3">
                    <p:embed/>
                  </p:oleObj>
                </mc:Choice>
                <mc:Fallback>
                  <p:oleObj name="Equation" r:id="rId5" imgW="104843" imgH="14287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9" y="3376"/>
                          <a:ext cx="195" cy="256"/>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84" name="Object 110"/>
            <p:cNvGraphicFramePr>
              <a:graphicFrameLocks noChangeAspect="1"/>
            </p:cNvGraphicFramePr>
            <p:nvPr/>
          </p:nvGraphicFramePr>
          <p:xfrm>
            <a:off x="2461" y="3424"/>
            <a:ext cx="215" cy="217"/>
          </p:xfrm>
          <a:graphic>
            <a:graphicData uri="http://schemas.openxmlformats.org/presentationml/2006/ole">
              <mc:AlternateContent xmlns:mc="http://schemas.openxmlformats.org/markup-compatibility/2006">
                <mc:Choice xmlns:v="urn:schemas-microsoft-com:vml" Requires="v">
                  <p:oleObj spid="_x0000_s9252" name="Equation" r:id="rId7" imgW="123757" imgH="123735" progId="Equation.3">
                    <p:embed/>
                  </p:oleObj>
                </mc:Choice>
                <mc:Fallback>
                  <p:oleObj name="Equation" r:id="rId7" imgW="123757" imgH="12373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61" y="3424"/>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85" name="AutoShape 117"/>
            <p:cNvSpPr>
              <a:spLocks noChangeAspect="1" noChangeArrowheads="1" noTextEdit="1"/>
            </p:cNvSpPr>
            <p:nvPr/>
          </p:nvSpPr>
          <p:spPr bwMode="auto">
            <a:xfrm>
              <a:off x="2048" y="3426"/>
              <a:ext cx="215"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z="2400"/>
            </a:p>
          </p:txBody>
        </p:sp>
        <p:sp>
          <p:nvSpPr>
            <p:cNvPr id="26686" name="Rectangle 118"/>
            <p:cNvSpPr>
              <a:spLocks noChangeArrowheads="1"/>
            </p:cNvSpPr>
            <p:nvPr/>
          </p:nvSpPr>
          <p:spPr bwMode="auto">
            <a:xfrm>
              <a:off x="2083" y="3326"/>
              <a:ext cx="11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2400" b="1">
                  <a:solidFill>
                    <a:srgbClr val="000000"/>
                  </a:solidFill>
                  <a:latin typeface="Eras Medium ITC" pitchFamily="34" charset="0"/>
                </a:rPr>
                <a:t>=</a:t>
              </a:r>
              <a:endParaRPr lang="en-GB" sz="2400">
                <a:latin typeface="Eras Medium ITC" pitchFamily="34" charset="0"/>
              </a:endParaRPr>
            </a:p>
          </p:txBody>
        </p:sp>
      </p:grpSp>
      <p:graphicFrame>
        <p:nvGraphicFramePr>
          <p:cNvPr id="26627" name="Object 57"/>
          <p:cNvGraphicFramePr>
            <a:graphicFrameLocks noChangeAspect="1"/>
          </p:cNvGraphicFramePr>
          <p:nvPr>
            <p:extLst>
              <p:ext uri="{D42A27DB-BD31-4B8C-83A1-F6EECF244321}">
                <p14:modId xmlns:p14="http://schemas.microsoft.com/office/powerpoint/2010/main" val="575722746"/>
              </p:ext>
            </p:extLst>
          </p:nvPr>
        </p:nvGraphicFramePr>
        <p:xfrm>
          <a:off x="3244850" y="4716463"/>
          <a:ext cx="2698750" cy="439737"/>
        </p:xfrm>
        <a:graphic>
          <a:graphicData uri="http://schemas.openxmlformats.org/presentationml/2006/ole">
            <mc:AlternateContent xmlns:mc="http://schemas.openxmlformats.org/markup-compatibility/2006">
              <mc:Choice xmlns:v="urn:schemas-microsoft-com:vml" Requires="v">
                <p:oleObj spid="_x0000_s9253" name="Equation" r:id="rId9" imgW="1085985" imgH="162015" progId="Equation.3">
                  <p:embed/>
                </p:oleObj>
              </mc:Choice>
              <mc:Fallback>
                <p:oleObj name="Equation" r:id="rId9" imgW="1085985" imgH="16201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44850" y="4716463"/>
                        <a:ext cx="2698750" cy="43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8" name="Object 5"/>
          <p:cNvGraphicFramePr>
            <a:graphicFrameLocks noChangeAspect="1"/>
          </p:cNvGraphicFramePr>
          <p:nvPr>
            <p:extLst>
              <p:ext uri="{D42A27DB-BD31-4B8C-83A1-F6EECF244321}">
                <p14:modId xmlns:p14="http://schemas.microsoft.com/office/powerpoint/2010/main" val="2678756318"/>
              </p:ext>
            </p:extLst>
          </p:nvPr>
        </p:nvGraphicFramePr>
        <p:xfrm>
          <a:off x="2590800" y="2743200"/>
          <a:ext cx="3130550" cy="969963"/>
        </p:xfrm>
        <a:graphic>
          <a:graphicData uri="http://schemas.openxmlformats.org/presentationml/2006/ole">
            <mc:AlternateContent xmlns:mc="http://schemas.openxmlformats.org/markup-compatibility/2006">
              <mc:Choice xmlns:v="urn:schemas-microsoft-com:vml" Requires="v">
                <p:oleObj spid="_x0000_s9254" name="Equation" r:id="rId11" imgW="1266757" imgH="371475" progId="Equation.3">
                  <p:embed/>
                </p:oleObj>
              </mc:Choice>
              <mc:Fallback>
                <p:oleObj name="Equation" r:id="rId11" imgW="1266757" imgH="371475"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90800" y="2743200"/>
                        <a:ext cx="3130550"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9" name="Object 6"/>
          <p:cNvGraphicFramePr>
            <a:graphicFrameLocks noChangeAspect="1"/>
          </p:cNvGraphicFramePr>
          <p:nvPr>
            <p:extLst>
              <p:ext uri="{D42A27DB-BD31-4B8C-83A1-F6EECF244321}">
                <p14:modId xmlns:p14="http://schemas.microsoft.com/office/powerpoint/2010/main" val="2058300072"/>
              </p:ext>
            </p:extLst>
          </p:nvPr>
        </p:nvGraphicFramePr>
        <p:xfrm>
          <a:off x="2819400" y="990600"/>
          <a:ext cx="2544763" cy="595313"/>
        </p:xfrm>
        <a:graphic>
          <a:graphicData uri="http://schemas.openxmlformats.org/presentationml/2006/ole">
            <mc:AlternateContent xmlns:mc="http://schemas.openxmlformats.org/markup-compatibility/2006">
              <mc:Choice xmlns:v="urn:schemas-microsoft-com:vml" Requires="v">
                <p:oleObj spid="_x0000_s9255" name="Equation" r:id="rId13" imgW="1019243" imgH="219165" progId="Equation.3">
                  <p:embed/>
                </p:oleObj>
              </mc:Choice>
              <mc:Fallback>
                <p:oleObj name="Equation" r:id="rId13" imgW="1019243" imgH="21916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19400" y="990600"/>
                        <a:ext cx="2544763"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6630" name="Group 7"/>
          <p:cNvGrpSpPr>
            <a:grpSpLocks/>
          </p:cNvGrpSpPr>
          <p:nvPr/>
        </p:nvGrpSpPr>
        <p:grpSpPr bwMode="auto">
          <a:xfrm>
            <a:off x="1066800" y="1447800"/>
            <a:ext cx="2032000" cy="565150"/>
            <a:chOff x="672" y="960"/>
            <a:chExt cx="1280" cy="356"/>
          </a:xfrm>
        </p:grpSpPr>
        <p:sp>
          <p:nvSpPr>
            <p:cNvPr id="26677" name="Rectangle 8"/>
            <p:cNvSpPr>
              <a:spLocks noChangeArrowheads="1"/>
            </p:cNvSpPr>
            <p:nvPr/>
          </p:nvSpPr>
          <p:spPr bwMode="auto">
            <a:xfrm>
              <a:off x="672" y="999"/>
              <a:ext cx="528"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Let</a:t>
              </a:r>
            </a:p>
          </p:txBody>
        </p:sp>
        <p:graphicFrame>
          <p:nvGraphicFramePr>
            <p:cNvPr id="26678" name="Object 9"/>
            <p:cNvGraphicFramePr>
              <a:graphicFrameLocks noChangeAspect="1"/>
            </p:cNvGraphicFramePr>
            <p:nvPr/>
          </p:nvGraphicFramePr>
          <p:xfrm>
            <a:off x="1248" y="960"/>
            <a:ext cx="704" cy="335"/>
          </p:xfrm>
          <a:graphic>
            <a:graphicData uri="http://schemas.openxmlformats.org/presentationml/2006/ole">
              <mc:AlternateContent xmlns:mc="http://schemas.openxmlformats.org/markup-compatibility/2006">
                <mc:Choice xmlns:v="urn:schemas-microsoft-com:vml" Requires="v">
                  <p:oleObj spid="_x0000_s9256" name="Equation" r:id="rId15" imgW="438285" imgH="200025" progId="Equation.3">
                    <p:embed/>
                  </p:oleObj>
                </mc:Choice>
                <mc:Fallback>
                  <p:oleObj name="Equation" r:id="rId15" imgW="438285" imgH="200025"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48" y="960"/>
                          <a:ext cx="704"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6631" name="Group 10"/>
          <p:cNvGrpSpPr>
            <a:grpSpLocks/>
          </p:cNvGrpSpPr>
          <p:nvPr/>
        </p:nvGrpSpPr>
        <p:grpSpPr bwMode="auto">
          <a:xfrm>
            <a:off x="1752600" y="1955800"/>
            <a:ext cx="1535113" cy="969963"/>
            <a:chOff x="1181" y="2144"/>
            <a:chExt cx="967" cy="611"/>
          </a:xfrm>
        </p:grpSpPr>
        <p:graphicFrame>
          <p:nvGraphicFramePr>
            <p:cNvPr id="26675" name="Object 11"/>
            <p:cNvGraphicFramePr>
              <a:graphicFrameLocks noChangeAspect="1"/>
            </p:cNvGraphicFramePr>
            <p:nvPr/>
          </p:nvGraphicFramePr>
          <p:xfrm>
            <a:off x="1815" y="2285"/>
            <a:ext cx="333" cy="276"/>
          </p:xfrm>
          <a:graphic>
            <a:graphicData uri="http://schemas.openxmlformats.org/presentationml/2006/ole">
              <mc:AlternateContent xmlns:mc="http://schemas.openxmlformats.org/markup-compatibility/2006">
                <mc:Choice xmlns:v="urn:schemas-microsoft-com:vml" Requires="v">
                  <p:oleObj spid="_x0000_s9257" name="Equation" r:id="rId17" imgW="199957" imgH="162015" progId="Equation.3">
                    <p:embed/>
                  </p:oleObj>
                </mc:Choice>
                <mc:Fallback>
                  <p:oleObj name="Equation" r:id="rId17" imgW="199957" imgH="162015"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815" y="2285"/>
                          <a:ext cx="333"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76" name="Object 12"/>
            <p:cNvGraphicFramePr>
              <a:graphicFrameLocks noChangeAspect="1"/>
            </p:cNvGraphicFramePr>
            <p:nvPr/>
          </p:nvGraphicFramePr>
          <p:xfrm>
            <a:off x="1181" y="2144"/>
            <a:ext cx="547" cy="611"/>
          </p:xfrm>
          <a:graphic>
            <a:graphicData uri="http://schemas.openxmlformats.org/presentationml/2006/ole">
              <mc:AlternateContent xmlns:mc="http://schemas.openxmlformats.org/markup-compatibility/2006">
                <mc:Choice xmlns:v="urn:schemas-microsoft-com:vml" Requires="v">
                  <p:oleObj spid="_x0000_s9258" name="Equation" r:id="rId19" imgW="333443" imgH="371475" progId="Equation.3">
                    <p:embed/>
                  </p:oleObj>
                </mc:Choice>
                <mc:Fallback>
                  <p:oleObj name="Equation" r:id="rId19" imgW="333443" imgH="371475"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81" y="2144"/>
                          <a:ext cx="547"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6632" name="Group 13"/>
          <p:cNvGrpSpPr>
            <a:grpSpLocks/>
          </p:cNvGrpSpPr>
          <p:nvPr/>
        </p:nvGrpSpPr>
        <p:grpSpPr bwMode="auto">
          <a:xfrm>
            <a:off x="4322763" y="1905000"/>
            <a:ext cx="2433637" cy="969963"/>
            <a:chOff x="2723" y="1320"/>
            <a:chExt cx="1533" cy="611"/>
          </a:xfrm>
        </p:grpSpPr>
        <p:graphicFrame>
          <p:nvGraphicFramePr>
            <p:cNvPr id="26673" name="Object 14"/>
            <p:cNvGraphicFramePr>
              <a:graphicFrameLocks noChangeAspect="1"/>
            </p:cNvGraphicFramePr>
            <p:nvPr/>
          </p:nvGraphicFramePr>
          <p:xfrm>
            <a:off x="2723" y="1320"/>
            <a:ext cx="546" cy="611"/>
          </p:xfrm>
          <a:graphic>
            <a:graphicData uri="http://schemas.openxmlformats.org/presentationml/2006/ole">
              <mc:AlternateContent xmlns:mc="http://schemas.openxmlformats.org/markup-compatibility/2006">
                <mc:Choice xmlns:v="urn:schemas-microsoft-com:vml" Requires="v">
                  <p:oleObj spid="_x0000_s9259" name="Equation" r:id="rId21" imgW="333443" imgH="371475" progId="Equation.3">
                    <p:embed/>
                  </p:oleObj>
                </mc:Choice>
                <mc:Fallback>
                  <p:oleObj name="Equation" r:id="rId21" imgW="333443" imgH="371475"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23" y="1320"/>
                          <a:ext cx="546"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74" name="Object 15"/>
            <p:cNvGraphicFramePr>
              <a:graphicFrameLocks noChangeAspect="1"/>
            </p:cNvGraphicFramePr>
            <p:nvPr/>
          </p:nvGraphicFramePr>
          <p:xfrm>
            <a:off x="3241" y="1431"/>
            <a:ext cx="1015" cy="375"/>
          </p:xfrm>
          <a:graphic>
            <a:graphicData uri="http://schemas.openxmlformats.org/presentationml/2006/ole">
              <mc:AlternateContent xmlns:mc="http://schemas.openxmlformats.org/markup-compatibility/2006">
                <mc:Choice xmlns:v="urn:schemas-microsoft-com:vml" Requires="v">
                  <p:oleObj spid="_x0000_s9260" name="Equation" r:id="rId23" imgW="638243" imgH="219165" progId="Equation.3">
                    <p:embed/>
                  </p:oleObj>
                </mc:Choice>
                <mc:Fallback>
                  <p:oleObj name="Equation" r:id="rId23" imgW="638243" imgH="219165"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241" y="1431"/>
                          <a:ext cx="1015"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6633" name="Rectangle 16"/>
          <p:cNvSpPr>
            <a:spLocks noChangeArrowheads="1"/>
          </p:cNvSpPr>
          <p:nvPr/>
        </p:nvSpPr>
        <p:spPr bwMode="auto">
          <a:xfrm>
            <a:off x="381000" y="548524"/>
            <a:ext cx="5867400" cy="50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Now we can do (b) in the same way.</a:t>
            </a:r>
          </a:p>
        </p:txBody>
      </p:sp>
      <p:grpSp>
        <p:nvGrpSpPr>
          <p:cNvPr id="26634" name="Group 17"/>
          <p:cNvGrpSpPr>
            <a:grpSpLocks/>
          </p:cNvGrpSpPr>
          <p:nvPr/>
        </p:nvGrpSpPr>
        <p:grpSpPr bwMode="auto">
          <a:xfrm>
            <a:off x="3429000" y="1447800"/>
            <a:ext cx="3098800" cy="595313"/>
            <a:chOff x="2160" y="960"/>
            <a:chExt cx="1952" cy="375"/>
          </a:xfrm>
        </p:grpSpPr>
        <p:graphicFrame>
          <p:nvGraphicFramePr>
            <p:cNvPr id="26671" name="Object 18"/>
            <p:cNvGraphicFramePr>
              <a:graphicFrameLocks noChangeAspect="1"/>
            </p:cNvGraphicFramePr>
            <p:nvPr/>
          </p:nvGraphicFramePr>
          <p:xfrm>
            <a:off x="2880" y="960"/>
            <a:ext cx="1232" cy="375"/>
          </p:xfrm>
          <a:graphic>
            <a:graphicData uri="http://schemas.openxmlformats.org/presentationml/2006/ole">
              <mc:AlternateContent xmlns:mc="http://schemas.openxmlformats.org/markup-compatibility/2006">
                <mc:Choice xmlns:v="urn:schemas-microsoft-com:vml" Requires="v">
                  <p:oleObj spid="_x0000_s9261" name="Equation" r:id="rId25" imgW="781185" imgH="219165" progId="Equation.3">
                    <p:embed/>
                  </p:oleObj>
                </mc:Choice>
                <mc:Fallback>
                  <p:oleObj name="Equation" r:id="rId25" imgW="781185" imgH="219165"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880" y="960"/>
                          <a:ext cx="1232"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72" name="Rectangle 19"/>
            <p:cNvSpPr>
              <a:spLocks noChangeArrowheads="1"/>
            </p:cNvSpPr>
            <p:nvPr/>
          </p:nvSpPr>
          <p:spPr bwMode="auto">
            <a:xfrm>
              <a:off x="2160" y="1003"/>
              <a:ext cx="528"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and</a:t>
              </a:r>
            </a:p>
          </p:txBody>
        </p:sp>
      </p:grpSp>
      <p:grpSp>
        <p:nvGrpSpPr>
          <p:cNvPr id="26635" name="Group 20"/>
          <p:cNvGrpSpPr>
            <a:grpSpLocks/>
          </p:cNvGrpSpPr>
          <p:nvPr/>
        </p:nvGrpSpPr>
        <p:grpSpPr bwMode="auto">
          <a:xfrm>
            <a:off x="5889625" y="3810000"/>
            <a:ext cx="2263775" cy="595313"/>
            <a:chOff x="3554" y="2592"/>
            <a:chExt cx="1426" cy="375"/>
          </a:xfrm>
        </p:grpSpPr>
        <p:graphicFrame>
          <p:nvGraphicFramePr>
            <p:cNvPr id="26668" name="Object 21"/>
            <p:cNvGraphicFramePr>
              <a:graphicFrameLocks noChangeAspect="1"/>
            </p:cNvGraphicFramePr>
            <p:nvPr/>
          </p:nvGraphicFramePr>
          <p:xfrm>
            <a:off x="3554" y="2592"/>
            <a:ext cx="1426" cy="375"/>
          </p:xfrm>
          <a:graphic>
            <a:graphicData uri="http://schemas.openxmlformats.org/presentationml/2006/ole">
              <mc:AlternateContent xmlns:mc="http://schemas.openxmlformats.org/markup-compatibility/2006">
                <mc:Choice xmlns:v="urn:schemas-microsoft-com:vml" Requires="v">
                  <p:oleObj spid="_x0000_s9262" name="Equation" r:id="rId27" imgW="904943" imgH="219165" progId="Equation.3">
                    <p:embed/>
                  </p:oleObj>
                </mc:Choice>
                <mc:Fallback>
                  <p:oleObj name="Equation" r:id="rId27" imgW="904943" imgH="219165"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554" y="2592"/>
                          <a:ext cx="1426"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69" name="Object 22"/>
            <p:cNvGraphicFramePr>
              <a:graphicFrameLocks noChangeAspect="1"/>
            </p:cNvGraphicFramePr>
            <p:nvPr/>
          </p:nvGraphicFramePr>
          <p:xfrm>
            <a:off x="4208" y="2656"/>
            <a:ext cx="548" cy="276"/>
          </p:xfrm>
          <a:graphic>
            <a:graphicData uri="http://schemas.openxmlformats.org/presentationml/2006/ole">
              <mc:AlternateContent xmlns:mc="http://schemas.openxmlformats.org/markup-compatibility/2006">
                <mc:Choice xmlns:v="urn:schemas-microsoft-com:vml" Requires="v">
                  <p:oleObj spid="_x0000_s9263" name="Equation" r:id="rId29" imgW="333443" imgH="162015" progId="Equation.3">
                    <p:embed/>
                  </p:oleObj>
                </mc:Choice>
                <mc:Fallback>
                  <p:oleObj name="Equation" r:id="rId29" imgW="333443" imgH="162015"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208" y="2656"/>
                          <a:ext cx="54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70" name="Object 23"/>
            <p:cNvGraphicFramePr>
              <a:graphicFrameLocks noChangeAspect="1"/>
            </p:cNvGraphicFramePr>
            <p:nvPr/>
          </p:nvGraphicFramePr>
          <p:xfrm>
            <a:off x="3840" y="2704"/>
            <a:ext cx="215" cy="217"/>
          </p:xfrm>
          <a:graphic>
            <a:graphicData uri="http://schemas.openxmlformats.org/presentationml/2006/ole">
              <mc:AlternateContent xmlns:mc="http://schemas.openxmlformats.org/markup-compatibility/2006">
                <mc:Choice xmlns:v="urn:schemas-microsoft-com:vml" Requires="v">
                  <p:oleObj spid="_x0000_s9264" name="Equation" r:id="rId31" imgW="123757" imgH="123735" progId="Equation.3">
                    <p:embed/>
                  </p:oleObj>
                </mc:Choice>
                <mc:Fallback>
                  <p:oleObj name="Equation" r:id="rId31" imgW="123757" imgH="123735"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840" y="2704"/>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26636" name="Object 24"/>
          <p:cNvGraphicFramePr>
            <a:graphicFrameLocks noChangeAspect="1"/>
          </p:cNvGraphicFramePr>
          <p:nvPr>
            <p:extLst>
              <p:ext uri="{D42A27DB-BD31-4B8C-83A1-F6EECF244321}">
                <p14:modId xmlns:p14="http://schemas.microsoft.com/office/powerpoint/2010/main" val="2754380956"/>
              </p:ext>
            </p:extLst>
          </p:nvPr>
        </p:nvGraphicFramePr>
        <p:xfrm>
          <a:off x="2057400" y="3657600"/>
          <a:ext cx="1552575" cy="971550"/>
        </p:xfrm>
        <a:graphic>
          <a:graphicData uri="http://schemas.openxmlformats.org/presentationml/2006/ole">
            <mc:AlternateContent xmlns:mc="http://schemas.openxmlformats.org/markup-compatibility/2006">
              <mc:Choice xmlns:v="urn:schemas-microsoft-com:vml" Requires="v">
                <p:oleObj spid="_x0000_s9265" name="Equation" r:id="rId33" imgW="619057" imgH="371475" progId="Equation.3">
                  <p:embed/>
                </p:oleObj>
              </mc:Choice>
              <mc:Fallback>
                <p:oleObj name="Equation" r:id="rId33" imgW="619057" imgH="371475"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057400" y="3657600"/>
                        <a:ext cx="1552575"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6637" name="Group 25"/>
          <p:cNvGrpSpPr>
            <a:grpSpLocks/>
          </p:cNvGrpSpPr>
          <p:nvPr/>
        </p:nvGrpSpPr>
        <p:grpSpPr bwMode="auto">
          <a:xfrm>
            <a:off x="3352800" y="1905000"/>
            <a:ext cx="1066800" cy="457200"/>
            <a:chOff x="2304" y="2160"/>
            <a:chExt cx="432" cy="240"/>
          </a:xfrm>
        </p:grpSpPr>
        <p:sp>
          <p:nvSpPr>
            <p:cNvPr id="26666" name="Line 26"/>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6667" name="Line 27"/>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nvGrpSpPr>
          <p:cNvPr id="26638" name="Group 28"/>
          <p:cNvGrpSpPr>
            <a:grpSpLocks/>
          </p:cNvGrpSpPr>
          <p:nvPr/>
        </p:nvGrpSpPr>
        <p:grpSpPr bwMode="auto">
          <a:xfrm flipV="1">
            <a:off x="3200400" y="1905000"/>
            <a:ext cx="1066800" cy="457200"/>
            <a:chOff x="2304" y="2160"/>
            <a:chExt cx="432" cy="240"/>
          </a:xfrm>
        </p:grpSpPr>
        <p:sp>
          <p:nvSpPr>
            <p:cNvPr id="26664" name="Line 29"/>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6665" name="Line 30"/>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nvGrpSpPr>
          <p:cNvPr id="26639" name="Group 31"/>
          <p:cNvGrpSpPr>
            <a:grpSpLocks/>
          </p:cNvGrpSpPr>
          <p:nvPr/>
        </p:nvGrpSpPr>
        <p:grpSpPr bwMode="auto">
          <a:xfrm>
            <a:off x="3771900" y="3810000"/>
            <a:ext cx="2208213" cy="595313"/>
            <a:chOff x="2376" y="2400"/>
            <a:chExt cx="1391" cy="375"/>
          </a:xfrm>
        </p:grpSpPr>
        <p:graphicFrame>
          <p:nvGraphicFramePr>
            <p:cNvPr id="26660" name="Object 32"/>
            <p:cNvGraphicFramePr>
              <a:graphicFrameLocks noChangeAspect="1"/>
            </p:cNvGraphicFramePr>
            <p:nvPr/>
          </p:nvGraphicFramePr>
          <p:xfrm>
            <a:off x="2376" y="2400"/>
            <a:ext cx="1252" cy="375"/>
          </p:xfrm>
          <a:graphic>
            <a:graphicData uri="http://schemas.openxmlformats.org/presentationml/2006/ole">
              <mc:AlternateContent xmlns:mc="http://schemas.openxmlformats.org/markup-compatibility/2006">
                <mc:Choice xmlns:v="urn:schemas-microsoft-com:vml" Requires="v">
                  <p:oleObj spid="_x0000_s9266" name="Equation" r:id="rId35" imgW="790643" imgH="219165" progId="Equation.3">
                    <p:embed/>
                  </p:oleObj>
                </mc:Choice>
                <mc:Fallback>
                  <p:oleObj name="Equation" r:id="rId35" imgW="790643" imgH="219165"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376" y="2400"/>
                          <a:ext cx="1252"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61" name="Object 33"/>
            <p:cNvGraphicFramePr>
              <a:graphicFrameLocks noChangeAspect="1"/>
            </p:cNvGraphicFramePr>
            <p:nvPr/>
          </p:nvGraphicFramePr>
          <p:xfrm>
            <a:off x="2492" y="2512"/>
            <a:ext cx="215" cy="217"/>
          </p:xfrm>
          <a:graphic>
            <a:graphicData uri="http://schemas.openxmlformats.org/presentationml/2006/ole">
              <mc:AlternateContent xmlns:mc="http://schemas.openxmlformats.org/markup-compatibility/2006">
                <mc:Choice xmlns:v="urn:schemas-microsoft-com:vml" Requires="v">
                  <p:oleObj spid="_x0000_s9267" name="Equation" r:id="rId37" imgW="123757" imgH="123735" progId="Equation.3">
                    <p:embed/>
                  </p:oleObj>
                </mc:Choice>
                <mc:Fallback>
                  <p:oleObj name="Equation" r:id="rId37" imgW="123757" imgH="123735" progId="Equation.3">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492" y="2512"/>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62" name="Object 34"/>
            <p:cNvGraphicFramePr>
              <a:graphicFrameLocks noChangeAspect="1"/>
            </p:cNvGraphicFramePr>
            <p:nvPr/>
          </p:nvGraphicFramePr>
          <p:xfrm>
            <a:off x="2748" y="2464"/>
            <a:ext cx="548" cy="276"/>
          </p:xfrm>
          <a:graphic>
            <a:graphicData uri="http://schemas.openxmlformats.org/presentationml/2006/ole">
              <mc:AlternateContent xmlns:mc="http://schemas.openxmlformats.org/markup-compatibility/2006">
                <mc:Choice xmlns:v="urn:schemas-microsoft-com:vml" Requires="v">
                  <p:oleObj spid="_x0000_s9268" name="Equation" r:id="rId39" imgW="333443" imgH="162015" progId="Equation.3">
                    <p:embed/>
                  </p:oleObj>
                </mc:Choice>
                <mc:Fallback>
                  <p:oleObj name="Equation" r:id="rId39" imgW="333443" imgH="162015" progId="Equation.3">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2748" y="2464"/>
                          <a:ext cx="54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63" name="Object 35"/>
            <p:cNvGraphicFramePr>
              <a:graphicFrameLocks noChangeAspect="1"/>
            </p:cNvGraphicFramePr>
            <p:nvPr/>
          </p:nvGraphicFramePr>
          <p:xfrm>
            <a:off x="3552" y="2480"/>
            <a:ext cx="215" cy="217"/>
          </p:xfrm>
          <a:graphic>
            <a:graphicData uri="http://schemas.openxmlformats.org/presentationml/2006/ole">
              <mc:AlternateContent xmlns:mc="http://schemas.openxmlformats.org/markup-compatibility/2006">
                <mc:Choice xmlns:v="urn:schemas-microsoft-com:vml" Requires="v">
                  <p:oleObj spid="_x0000_s9269" name="Equation" r:id="rId41" imgW="123757" imgH="123735" progId="Equation.3">
                    <p:embed/>
                  </p:oleObj>
                </mc:Choice>
                <mc:Fallback>
                  <p:oleObj name="Equation" r:id="rId41" imgW="123757" imgH="123735" progId="Equation.3">
                    <p:embed/>
                    <p:pic>
                      <p:nvPicPr>
                        <p:cNvPr id="0" name=""/>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3552" y="2480"/>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364612" name="Object 68"/>
          <p:cNvGraphicFramePr>
            <a:graphicFrameLocks noChangeAspect="1"/>
          </p:cNvGraphicFramePr>
          <p:nvPr>
            <p:extLst>
              <p:ext uri="{D42A27DB-BD31-4B8C-83A1-F6EECF244321}">
                <p14:modId xmlns:p14="http://schemas.microsoft.com/office/powerpoint/2010/main" val="2237379710"/>
              </p:ext>
            </p:extLst>
          </p:nvPr>
        </p:nvGraphicFramePr>
        <p:xfrm>
          <a:off x="3276600" y="5805488"/>
          <a:ext cx="3224213" cy="595312"/>
        </p:xfrm>
        <a:graphic>
          <a:graphicData uri="http://schemas.openxmlformats.org/presentationml/2006/ole">
            <mc:AlternateContent xmlns:mc="http://schemas.openxmlformats.org/markup-compatibility/2006">
              <mc:Choice xmlns:v="urn:schemas-microsoft-com:vml" Requires="v">
                <p:oleObj spid="_x0000_s9270" name="Equation" r:id="rId43" imgW="1304857" imgH="219165" progId="Equation.3">
                  <p:embed/>
                </p:oleObj>
              </mc:Choice>
              <mc:Fallback>
                <p:oleObj name="Equation" r:id="rId43" imgW="1304857" imgH="219165" progId="Equation.3">
                  <p:embed/>
                  <p:pic>
                    <p:nvPicPr>
                      <p:cNvPr id="0" name=""/>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3276600" y="5805488"/>
                        <a:ext cx="3224213" cy="595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41" name="AutoShape 49"/>
          <p:cNvSpPr>
            <a:spLocks noChangeAspect="1" noChangeArrowheads="1" noTextEdit="1"/>
          </p:cNvSpPr>
          <p:nvPr/>
        </p:nvSpPr>
        <p:spPr bwMode="auto">
          <a:xfrm>
            <a:off x="3251200" y="5438775"/>
            <a:ext cx="3413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z="2400"/>
          </a:p>
        </p:txBody>
      </p:sp>
      <p:sp>
        <p:nvSpPr>
          <p:cNvPr id="26642" name="Rectangle 50"/>
          <p:cNvSpPr>
            <a:spLocks noChangeArrowheads="1"/>
          </p:cNvSpPr>
          <p:nvPr/>
        </p:nvSpPr>
        <p:spPr bwMode="auto">
          <a:xfrm>
            <a:off x="3306763" y="5280025"/>
            <a:ext cx="176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2400" b="1">
                <a:solidFill>
                  <a:srgbClr val="000000"/>
                </a:solidFill>
                <a:latin typeface="Eras Medium ITC" pitchFamily="34" charset="0"/>
              </a:rPr>
              <a:t>=</a:t>
            </a:r>
            <a:endParaRPr lang="en-GB" sz="2400">
              <a:latin typeface="Eras Medium ITC" pitchFamily="34" charset="0"/>
            </a:endParaRPr>
          </a:p>
        </p:txBody>
      </p:sp>
      <p:graphicFrame>
        <p:nvGraphicFramePr>
          <p:cNvPr id="26643" name="Object 87"/>
          <p:cNvGraphicFramePr>
            <a:graphicFrameLocks noChangeAspect="1"/>
          </p:cNvGraphicFramePr>
          <p:nvPr>
            <p:extLst>
              <p:ext uri="{D42A27DB-BD31-4B8C-83A1-F6EECF244321}">
                <p14:modId xmlns:p14="http://schemas.microsoft.com/office/powerpoint/2010/main" val="206778795"/>
              </p:ext>
            </p:extLst>
          </p:nvPr>
        </p:nvGraphicFramePr>
        <p:xfrm>
          <a:off x="5403850" y="5308600"/>
          <a:ext cx="2139950" cy="533400"/>
        </p:xfrm>
        <a:graphic>
          <a:graphicData uri="http://schemas.openxmlformats.org/presentationml/2006/ole">
            <mc:AlternateContent xmlns:mc="http://schemas.openxmlformats.org/markup-compatibility/2006">
              <mc:Choice xmlns:v="urn:schemas-microsoft-com:vml" Requires="v">
                <p:oleObj spid="_x0000_s9271" name="Equation" r:id="rId45" imgW="857385" imgH="200025" progId="Equation.3">
                  <p:embed/>
                </p:oleObj>
              </mc:Choice>
              <mc:Fallback>
                <p:oleObj name="Equation" r:id="rId45" imgW="857385" imgH="200025" progId="Equation.3">
                  <p:embed/>
                  <p:pic>
                    <p:nvPicPr>
                      <p:cNvPr id="0" name=""/>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5403850" y="5308600"/>
                        <a:ext cx="21399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44" name="Rectangle 88"/>
          <p:cNvSpPr>
            <a:spLocks noChangeArrowheads="1"/>
          </p:cNvSpPr>
          <p:nvPr/>
        </p:nvSpPr>
        <p:spPr bwMode="auto">
          <a:xfrm>
            <a:off x="5969000" y="4775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6645" name="Rectangle 89"/>
          <p:cNvSpPr>
            <a:spLocks noChangeArrowheads="1"/>
          </p:cNvSpPr>
          <p:nvPr/>
        </p:nvSpPr>
        <p:spPr bwMode="auto">
          <a:xfrm>
            <a:off x="7620000" y="47752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6646" name="Rectangle 90"/>
          <p:cNvSpPr>
            <a:spLocks noChangeArrowheads="1"/>
          </p:cNvSpPr>
          <p:nvPr/>
        </p:nvSpPr>
        <p:spPr bwMode="auto">
          <a:xfrm>
            <a:off x="6934200" y="4775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graphicFrame>
        <p:nvGraphicFramePr>
          <p:cNvPr id="26647" name="Object 91"/>
          <p:cNvGraphicFramePr>
            <a:graphicFrameLocks noChangeAspect="1"/>
          </p:cNvGraphicFramePr>
          <p:nvPr>
            <p:extLst>
              <p:ext uri="{D42A27DB-BD31-4B8C-83A1-F6EECF244321}">
                <p14:modId xmlns:p14="http://schemas.microsoft.com/office/powerpoint/2010/main" val="3090869606"/>
              </p:ext>
            </p:extLst>
          </p:nvPr>
        </p:nvGraphicFramePr>
        <p:xfrm>
          <a:off x="7164388" y="4597400"/>
          <a:ext cx="1674812" cy="595313"/>
        </p:xfrm>
        <a:graphic>
          <a:graphicData uri="http://schemas.openxmlformats.org/presentationml/2006/ole">
            <mc:AlternateContent xmlns:mc="http://schemas.openxmlformats.org/markup-compatibility/2006">
              <mc:Choice xmlns:v="urn:schemas-microsoft-com:vml" Requires="v">
                <p:oleObj spid="_x0000_s9272" name="Equation" r:id="rId47" imgW="666885" imgH="219165" progId="Equation.3">
                  <p:embed/>
                </p:oleObj>
              </mc:Choice>
              <mc:Fallback>
                <p:oleObj name="Equation" r:id="rId47" imgW="666885" imgH="219165" progId="Equation.3">
                  <p:embed/>
                  <p:pic>
                    <p:nvPicPr>
                      <p:cNvPr id="0" name=""/>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7164388" y="4597400"/>
                        <a:ext cx="1674812"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48" name="Object 92"/>
          <p:cNvGraphicFramePr>
            <a:graphicFrameLocks noChangeAspect="1"/>
          </p:cNvGraphicFramePr>
          <p:nvPr>
            <p:extLst>
              <p:ext uri="{D42A27DB-BD31-4B8C-83A1-F6EECF244321}">
                <p14:modId xmlns:p14="http://schemas.microsoft.com/office/powerpoint/2010/main" val="2755772604"/>
              </p:ext>
            </p:extLst>
          </p:nvPr>
        </p:nvGraphicFramePr>
        <p:xfrm>
          <a:off x="7620000" y="4699000"/>
          <a:ext cx="869950" cy="438150"/>
        </p:xfrm>
        <a:graphic>
          <a:graphicData uri="http://schemas.openxmlformats.org/presentationml/2006/ole">
            <mc:AlternateContent xmlns:mc="http://schemas.openxmlformats.org/markup-compatibility/2006">
              <mc:Choice xmlns:v="urn:schemas-microsoft-com:vml" Requires="v">
                <p:oleObj spid="_x0000_s9273" name="Equation" r:id="rId49" imgW="333443" imgH="162015" progId="Equation.3">
                  <p:embed/>
                </p:oleObj>
              </mc:Choice>
              <mc:Fallback>
                <p:oleObj name="Equation" r:id="rId49" imgW="333443" imgH="162015" progId="Equation.3">
                  <p:embed/>
                  <p:pic>
                    <p:nvPicPr>
                      <p:cNvPr id="0" name=""/>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7620000" y="4699000"/>
                        <a:ext cx="8699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49" name="Object 93"/>
          <p:cNvGraphicFramePr>
            <a:graphicFrameLocks noChangeAspect="1"/>
          </p:cNvGraphicFramePr>
          <p:nvPr>
            <p:extLst>
              <p:ext uri="{D42A27DB-BD31-4B8C-83A1-F6EECF244321}">
                <p14:modId xmlns:p14="http://schemas.microsoft.com/office/powerpoint/2010/main" val="3275867134"/>
              </p:ext>
            </p:extLst>
          </p:nvPr>
        </p:nvGraphicFramePr>
        <p:xfrm>
          <a:off x="6897688" y="4775200"/>
          <a:ext cx="341312" cy="344488"/>
        </p:xfrm>
        <a:graphic>
          <a:graphicData uri="http://schemas.openxmlformats.org/presentationml/2006/ole">
            <mc:AlternateContent xmlns:mc="http://schemas.openxmlformats.org/markup-compatibility/2006">
              <mc:Choice xmlns:v="urn:schemas-microsoft-com:vml" Requires="v">
                <p:oleObj spid="_x0000_s9274" name="Equation" r:id="rId51" imgW="123757" imgH="123735" progId="Equation.3">
                  <p:embed/>
                </p:oleObj>
              </mc:Choice>
              <mc:Fallback>
                <p:oleObj name="Equation" r:id="rId51" imgW="123757" imgH="123735" progId="Equation.3">
                  <p:embed/>
                  <p:pic>
                    <p:nvPicPr>
                      <p:cNvPr id="0" name=""/>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6897688" y="4775200"/>
                        <a:ext cx="341312"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50" name="Object 94"/>
          <p:cNvGraphicFramePr>
            <a:graphicFrameLocks noChangeAspect="1"/>
          </p:cNvGraphicFramePr>
          <p:nvPr>
            <p:extLst>
              <p:ext uri="{D42A27DB-BD31-4B8C-83A1-F6EECF244321}">
                <p14:modId xmlns:p14="http://schemas.microsoft.com/office/powerpoint/2010/main" val="3652584388"/>
              </p:ext>
            </p:extLst>
          </p:nvPr>
        </p:nvGraphicFramePr>
        <p:xfrm>
          <a:off x="6019800" y="4699000"/>
          <a:ext cx="309563" cy="406400"/>
        </p:xfrm>
        <a:graphic>
          <a:graphicData uri="http://schemas.openxmlformats.org/presentationml/2006/ole">
            <mc:AlternateContent xmlns:mc="http://schemas.openxmlformats.org/markup-compatibility/2006">
              <mc:Choice xmlns:v="urn:schemas-microsoft-com:vml" Requires="v">
                <p:oleObj spid="_x0000_s9275" name="Equation" r:id="rId53" imgW="104843" imgH="142875" progId="Equation.3">
                  <p:embed/>
                </p:oleObj>
              </mc:Choice>
              <mc:Fallback>
                <p:oleObj name="Equation" r:id="rId53" imgW="104843" imgH="142875" progId="Equation.3">
                  <p:embed/>
                  <p:pic>
                    <p:nvPicPr>
                      <p:cNvPr id="0" name=""/>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6019800" y="4699000"/>
                        <a:ext cx="309563" cy="40640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51" name="Object 95"/>
          <p:cNvGraphicFramePr>
            <a:graphicFrameLocks noChangeAspect="1"/>
          </p:cNvGraphicFramePr>
          <p:nvPr>
            <p:extLst>
              <p:ext uri="{D42A27DB-BD31-4B8C-83A1-F6EECF244321}">
                <p14:modId xmlns:p14="http://schemas.microsoft.com/office/powerpoint/2010/main" val="2714281273"/>
              </p:ext>
            </p:extLst>
          </p:nvPr>
        </p:nvGraphicFramePr>
        <p:xfrm>
          <a:off x="6294438" y="4699000"/>
          <a:ext cx="590550" cy="501650"/>
        </p:xfrm>
        <a:graphic>
          <a:graphicData uri="http://schemas.openxmlformats.org/presentationml/2006/ole">
            <mc:AlternateContent xmlns:mc="http://schemas.openxmlformats.org/markup-compatibility/2006">
              <mc:Choice xmlns:v="urn:schemas-microsoft-com:vml" Requires="v">
                <p:oleObj spid="_x0000_s9276" name="Equation" r:id="rId55" imgW="219143" imgH="180885" progId="Equation.3">
                  <p:embed/>
                </p:oleObj>
              </mc:Choice>
              <mc:Fallback>
                <p:oleObj name="Equation" r:id="rId55" imgW="219143" imgH="180885" progId="Equation.3">
                  <p:embed/>
                  <p:pic>
                    <p:nvPicPr>
                      <p:cNvPr id="0" name=""/>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6294438" y="4699000"/>
                        <a:ext cx="5905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52" name="Rectangle 96"/>
          <p:cNvSpPr>
            <a:spLocks noChangeArrowheads="1"/>
          </p:cNvSpPr>
          <p:nvPr/>
        </p:nvSpPr>
        <p:spPr bwMode="auto">
          <a:xfrm>
            <a:off x="3505200" y="4775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6653" name="Rectangle 97"/>
          <p:cNvSpPr>
            <a:spLocks noChangeArrowheads="1"/>
          </p:cNvSpPr>
          <p:nvPr/>
        </p:nvSpPr>
        <p:spPr bwMode="auto">
          <a:xfrm>
            <a:off x="4419600" y="47752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6654" name="Rectangle 98"/>
          <p:cNvSpPr>
            <a:spLocks noChangeArrowheads="1"/>
          </p:cNvSpPr>
          <p:nvPr/>
        </p:nvSpPr>
        <p:spPr bwMode="auto">
          <a:xfrm>
            <a:off x="3937000" y="4775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graphicFrame>
        <p:nvGraphicFramePr>
          <p:cNvPr id="26655" name="Object 99"/>
          <p:cNvGraphicFramePr>
            <a:graphicFrameLocks noChangeAspect="1"/>
          </p:cNvGraphicFramePr>
          <p:nvPr>
            <p:extLst>
              <p:ext uri="{D42A27DB-BD31-4B8C-83A1-F6EECF244321}">
                <p14:modId xmlns:p14="http://schemas.microsoft.com/office/powerpoint/2010/main" val="2393689685"/>
              </p:ext>
            </p:extLst>
          </p:nvPr>
        </p:nvGraphicFramePr>
        <p:xfrm>
          <a:off x="3244850" y="4716463"/>
          <a:ext cx="2698750" cy="439737"/>
        </p:xfrm>
        <a:graphic>
          <a:graphicData uri="http://schemas.openxmlformats.org/presentationml/2006/ole">
            <mc:AlternateContent xmlns:mc="http://schemas.openxmlformats.org/markup-compatibility/2006">
              <mc:Choice xmlns:v="urn:schemas-microsoft-com:vml" Requires="v">
                <p:oleObj spid="_x0000_s9277" name="Equation" r:id="rId57" imgW="1085985" imgH="162015" progId="Equation.3">
                  <p:embed/>
                </p:oleObj>
              </mc:Choice>
              <mc:Fallback>
                <p:oleObj name="Equation" r:id="rId57" imgW="1085985" imgH="162015" progId="Equation.3">
                  <p:embed/>
                  <p:pic>
                    <p:nvPicPr>
                      <p:cNvPr id="0" name=""/>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3244850" y="4716463"/>
                        <a:ext cx="2698750" cy="43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56" name="Object 100"/>
          <p:cNvGraphicFramePr>
            <a:graphicFrameLocks noChangeAspect="1"/>
          </p:cNvGraphicFramePr>
          <p:nvPr>
            <p:extLst>
              <p:ext uri="{D42A27DB-BD31-4B8C-83A1-F6EECF244321}">
                <p14:modId xmlns:p14="http://schemas.microsoft.com/office/powerpoint/2010/main" val="12538430"/>
              </p:ext>
            </p:extLst>
          </p:nvPr>
        </p:nvGraphicFramePr>
        <p:xfrm>
          <a:off x="3900488" y="4749800"/>
          <a:ext cx="403225" cy="406400"/>
        </p:xfrm>
        <a:graphic>
          <a:graphicData uri="http://schemas.openxmlformats.org/presentationml/2006/ole">
            <mc:AlternateContent xmlns:mc="http://schemas.openxmlformats.org/markup-compatibility/2006">
              <mc:Choice xmlns:v="urn:schemas-microsoft-com:vml" Requires="v">
                <p:oleObj spid="_x0000_s9278" name="Equation" r:id="rId59" imgW="123757" imgH="123735" progId="Equation.3">
                  <p:embed/>
                </p:oleObj>
              </mc:Choice>
              <mc:Fallback>
                <p:oleObj name="Equation" r:id="rId59" imgW="123757" imgH="123735" progId="Equation.3">
                  <p:embed/>
                  <p:pic>
                    <p:nvPicPr>
                      <p:cNvPr id="0" name=""/>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3900488" y="4749800"/>
                        <a:ext cx="403225"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57" name="Object 101"/>
          <p:cNvGraphicFramePr>
            <a:graphicFrameLocks noChangeAspect="1"/>
          </p:cNvGraphicFramePr>
          <p:nvPr>
            <p:extLst>
              <p:ext uri="{D42A27DB-BD31-4B8C-83A1-F6EECF244321}">
                <p14:modId xmlns:p14="http://schemas.microsoft.com/office/powerpoint/2010/main" val="225583162"/>
              </p:ext>
            </p:extLst>
          </p:nvPr>
        </p:nvGraphicFramePr>
        <p:xfrm>
          <a:off x="4191000" y="4597400"/>
          <a:ext cx="1616075" cy="595313"/>
        </p:xfrm>
        <a:graphic>
          <a:graphicData uri="http://schemas.openxmlformats.org/presentationml/2006/ole">
            <mc:AlternateContent xmlns:mc="http://schemas.openxmlformats.org/markup-compatibility/2006">
              <mc:Choice xmlns:v="urn:schemas-microsoft-com:vml" Requires="v">
                <p:oleObj spid="_x0000_s9279" name="Equation" r:id="rId61" imgW="638243" imgH="219165" progId="Equation.3">
                  <p:embed/>
                </p:oleObj>
              </mc:Choice>
              <mc:Fallback>
                <p:oleObj name="Equation" r:id="rId61" imgW="638243" imgH="219165" progId="Equation.3">
                  <p:embed/>
                  <p:pic>
                    <p:nvPicPr>
                      <p:cNvPr id="0" name=""/>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4191000" y="4597400"/>
                        <a:ext cx="1616075"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58" name="Object 102"/>
          <p:cNvGraphicFramePr>
            <a:graphicFrameLocks noChangeAspect="1"/>
          </p:cNvGraphicFramePr>
          <p:nvPr>
            <p:extLst>
              <p:ext uri="{D42A27DB-BD31-4B8C-83A1-F6EECF244321}">
                <p14:modId xmlns:p14="http://schemas.microsoft.com/office/powerpoint/2010/main" val="3157236213"/>
              </p:ext>
            </p:extLst>
          </p:nvPr>
        </p:nvGraphicFramePr>
        <p:xfrm>
          <a:off x="4368800" y="4699000"/>
          <a:ext cx="869950" cy="438150"/>
        </p:xfrm>
        <a:graphic>
          <a:graphicData uri="http://schemas.openxmlformats.org/presentationml/2006/ole">
            <mc:AlternateContent xmlns:mc="http://schemas.openxmlformats.org/markup-compatibility/2006">
              <mc:Choice xmlns:v="urn:schemas-microsoft-com:vml" Requires="v">
                <p:oleObj spid="_x0000_s9280" name="Equation" r:id="rId63" imgW="333443" imgH="162015" progId="Equation.3">
                  <p:embed/>
                </p:oleObj>
              </mc:Choice>
              <mc:Fallback>
                <p:oleObj name="Equation" r:id="rId63" imgW="333443" imgH="162015" progId="Equation.3">
                  <p:embed/>
                  <p:pic>
                    <p:nvPicPr>
                      <p:cNvPr id="0" name=""/>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4368800" y="4699000"/>
                        <a:ext cx="8699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59" name="Object 103"/>
          <p:cNvGraphicFramePr>
            <a:graphicFrameLocks noChangeAspect="1"/>
          </p:cNvGraphicFramePr>
          <p:nvPr>
            <p:extLst>
              <p:ext uri="{D42A27DB-BD31-4B8C-83A1-F6EECF244321}">
                <p14:modId xmlns:p14="http://schemas.microsoft.com/office/powerpoint/2010/main" val="2823878647"/>
              </p:ext>
            </p:extLst>
          </p:nvPr>
        </p:nvGraphicFramePr>
        <p:xfrm>
          <a:off x="3597275" y="4694238"/>
          <a:ext cx="309563" cy="406400"/>
        </p:xfrm>
        <a:graphic>
          <a:graphicData uri="http://schemas.openxmlformats.org/presentationml/2006/ole">
            <mc:AlternateContent xmlns:mc="http://schemas.openxmlformats.org/markup-compatibility/2006">
              <mc:Choice xmlns:v="urn:schemas-microsoft-com:vml" Requires="v">
                <p:oleObj spid="_x0000_s9281" name="Equation" r:id="rId65" imgW="104843" imgH="142875" progId="Equation.3">
                  <p:embed/>
                </p:oleObj>
              </mc:Choice>
              <mc:Fallback>
                <p:oleObj name="Equation" r:id="rId65" imgW="104843" imgH="142875" progId="Equation.3">
                  <p:embed/>
                  <p:pic>
                    <p:nvPicPr>
                      <p:cNvPr id="0" name=""/>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3597275" y="4694238"/>
                        <a:ext cx="309563" cy="40640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474308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46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68" name="Rectangle 16"/>
          <p:cNvSpPr>
            <a:spLocks noChangeArrowheads="1"/>
          </p:cNvSpPr>
          <p:nvPr/>
        </p:nvSpPr>
        <p:spPr bwMode="auto">
          <a:xfrm>
            <a:off x="457200" y="22098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66725" indent="-466725" eaLnBrk="1" hangingPunct="1">
              <a:buFont typeface="Wingdings" pitchFamily="2" charset="2"/>
              <a:buChar char="Ø"/>
              <a:tabLst>
                <a:tab pos="466725" algn="l"/>
                <a:tab pos="1800225" algn="l"/>
                <a:tab pos="2520950" algn="l"/>
              </a:tabLst>
            </a:pPr>
            <a:r>
              <a:rPr lang="en-US" sz="2400" b="1">
                <a:latin typeface="Eras Medium ITC" pitchFamily="34" charset="0"/>
              </a:rPr>
              <a:t>Otherwise use the product rule:</a:t>
            </a:r>
          </a:p>
        </p:txBody>
      </p:sp>
      <p:graphicFrame>
        <p:nvGraphicFramePr>
          <p:cNvPr id="253955" name="Object 3"/>
          <p:cNvGraphicFramePr>
            <a:graphicFrameLocks noChangeAspect="1"/>
          </p:cNvGraphicFramePr>
          <p:nvPr>
            <p:extLst>
              <p:ext uri="{D42A27DB-BD31-4B8C-83A1-F6EECF244321}">
                <p14:modId xmlns:p14="http://schemas.microsoft.com/office/powerpoint/2010/main" val="3375486759"/>
              </p:ext>
            </p:extLst>
          </p:nvPr>
        </p:nvGraphicFramePr>
        <p:xfrm>
          <a:off x="2514600" y="3127375"/>
          <a:ext cx="3006725" cy="989013"/>
        </p:xfrm>
        <a:graphic>
          <a:graphicData uri="http://schemas.openxmlformats.org/presentationml/2006/ole">
            <mc:AlternateContent xmlns:mc="http://schemas.openxmlformats.org/markup-compatibility/2006">
              <mc:Choice xmlns:v="urn:schemas-microsoft-com:vml" Requires="v">
                <p:oleObj spid="_x0000_s10244" name="Equation" r:id="rId4" imgW="1190557" imgH="371475" progId="Equation.3">
                  <p:embed/>
                </p:oleObj>
              </mc:Choice>
              <mc:Fallback>
                <p:oleObj name="Equation" r:id="rId4" imgW="1190557" imgH="37147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127375"/>
                        <a:ext cx="3006725" cy="9890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26"/>
          <p:cNvGrpSpPr>
            <a:grpSpLocks/>
          </p:cNvGrpSpPr>
          <p:nvPr/>
        </p:nvGrpSpPr>
        <p:grpSpPr bwMode="auto">
          <a:xfrm>
            <a:off x="914400" y="2670175"/>
            <a:ext cx="2001838" cy="482600"/>
            <a:chOff x="672" y="1536"/>
            <a:chExt cx="1261" cy="304"/>
          </a:xfrm>
        </p:grpSpPr>
        <p:sp>
          <p:nvSpPr>
            <p:cNvPr id="27660" name="Rectangle 18"/>
            <p:cNvSpPr>
              <a:spLocks noChangeArrowheads="1"/>
            </p:cNvSpPr>
            <p:nvPr/>
          </p:nvSpPr>
          <p:spPr bwMode="auto">
            <a:xfrm>
              <a:off x="672" y="1536"/>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66725" indent="-466725" eaLnBrk="1" hangingPunct="1">
                <a:buFont typeface="Wingdings" pitchFamily="2" charset="2"/>
                <a:buNone/>
                <a:tabLst>
                  <a:tab pos="466725" algn="l"/>
                  <a:tab pos="1800225" algn="l"/>
                  <a:tab pos="2520950" algn="l"/>
                </a:tabLst>
              </a:pPr>
              <a:r>
                <a:rPr lang="en-US" sz="2400" b="1">
                  <a:latin typeface="Eras Medium ITC" pitchFamily="34" charset="0"/>
                </a:rPr>
                <a:t>If </a:t>
              </a:r>
            </a:p>
          </p:txBody>
        </p:sp>
        <p:graphicFrame>
          <p:nvGraphicFramePr>
            <p:cNvPr id="27661" name="Object 19"/>
            <p:cNvGraphicFramePr>
              <a:graphicFrameLocks noChangeAspect="1"/>
            </p:cNvGraphicFramePr>
            <p:nvPr/>
          </p:nvGraphicFramePr>
          <p:xfrm>
            <a:off x="1152" y="1584"/>
            <a:ext cx="781" cy="256"/>
          </p:xfrm>
          <a:graphic>
            <a:graphicData uri="http://schemas.openxmlformats.org/presentationml/2006/ole">
              <mc:AlternateContent xmlns:mc="http://schemas.openxmlformats.org/markup-compatibility/2006">
                <mc:Choice xmlns:v="urn:schemas-microsoft-com:vml" Requires="v">
                  <p:oleObj spid="_x0000_s10245" name="Equation" r:id="rId6" imgW="485843" imgH="142875" progId="Equation.3">
                    <p:embed/>
                  </p:oleObj>
                </mc:Choice>
                <mc:Fallback>
                  <p:oleObj name="Equation" r:id="rId6" imgW="485843" imgH="142875"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2" y="1584"/>
                          <a:ext cx="781" cy="2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7653" name="Rectangle 23"/>
          <p:cNvSpPr>
            <a:spLocks noChangeArrowheads="1"/>
          </p:cNvSpPr>
          <p:nvPr/>
        </p:nvSpPr>
        <p:spPr bwMode="auto">
          <a:xfrm>
            <a:off x="457200" y="381000"/>
            <a:ext cx="1905000" cy="466725"/>
          </a:xfrm>
          <a:prstGeom prst="rect">
            <a:avLst/>
          </a:prstGeom>
          <a:solidFill>
            <a:schemeClr val="accent1"/>
          </a:solidFill>
          <a:ln w="9525">
            <a:solidFill>
              <a:schemeClr val="tx1"/>
            </a:solidFill>
            <a:miter lim="800000"/>
            <a:headEnd/>
            <a:tailEnd/>
          </a:ln>
        </p:spPr>
        <p:txBody>
          <a:bodyPr anchor="ctr">
            <a:spAutoFit/>
          </a:bodyPr>
          <a:lstStyle/>
          <a:p>
            <a:pPr marL="466725" indent="-466725" eaLnBrk="1" hangingPunct="1">
              <a:buFont typeface="Wingdings" pitchFamily="2" charset="2"/>
              <a:buNone/>
              <a:tabLst>
                <a:tab pos="466725" algn="l"/>
                <a:tab pos="1800225" algn="l"/>
                <a:tab pos="2520950" algn="l"/>
              </a:tabLst>
            </a:pPr>
            <a:r>
              <a:rPr lang="en-US" sz="2400" b="1">
                <a:latin typeface="Eras Medium ITC" pitchFamily="34" charset="0"/>
              </a:rPr>
              <a:t>SUMMARY</a:t>
            </a:r>
          </a:p>
        </p:txBody>
      </p:sp>
      <p:sp>
        <p:nvSpPr>
          <p:cNvPr id="253983" name="Rectangle 31"/>
          <p:cNvSpPr>
            <a:spLocks noChangeArrowheads="1"/>
          </p:cNvSpPr>
          <p:nvPr/>
        </p:nvSpPr>
        <p:spPr bwMode="auto">
          <a:xfrm>
            <a:off x="2946400" y="2584972"/>
            <a:ext cx="59436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2520950" algn="l"/>
              </a:tabLst>
            </a:pPr>
            <a:r>
              <a:rPr lang="en-US" sz="2400" b="1">
                <a:latin typeface="Eras Medium ITC" pitchFamily="34" charset="0"/>
              </a:rPr>
              <a:t>where </a:t>
            </a:r>
            <a:r>
              <a:rPr lang="en-US" sz="2400" b="1" i="1">
                <a:latin typeface="Eras Medium ITC" pitchFamily="34" charset="0"/>
              </a:rPr>
              <a:t>u</a:t>
            </a:r>
            <a:r>
              <a:rPr lang="en-US" sz="2400" b="1">
                <a:latin typeface="Eras Medium ITC" pitchFamily="34" charset="0"/>
              </a:rPr>
              <a:t> and </a:t>
            </a:r>
            <a:r>
              <a:rPr lang="en-US" sz="2400" b="1" i="1">
                <a:latin typeface="Eras Medium ITC" pitchFamily="34" charset="0"/>
              </a:rPr>
              <a:t>v</a:t>
            </a:r>
            <a:r>
              <a:rPr lang="en-US" sz="2400" b="1">
                <a:latin typeface="Eras Medium ITC" pitchFamily="34" charset="0"/>
              </a:rPr>
              <a:t> are both functions of </a:t>
            </a:r>
            <a:r>
              <a:rPr lang="en-US" sz="2400" b="1" i="1">
                <a:latin typeface="Eras Medium ITC" pitchFamily="34" charset="0"/>
              </a:rPr>
              <a:t>x</a:t>
            </a:r>
            <a:r>
              <a:rPr lang="en-US" sz="2400" b="1">
                <a:latin typeface="Eras Medium ITC" pitchFamily="34" charset="0"/>
              </a:rPr>
              <a:t> </a:t>
            </a:r>
          </a:p>
        </p:txBody>
      </p:sp>
      <p:sp>
        <p:nvSpPr>
          <p:cNvPr id="253984" name="Rectangle 32"/>
          <p:cNvSpPr>
            <a:spLocks noChangeArrowheads="1"/>
          </p:cNvSpPr>
          <p:nvPr/>
        </p:nvSpPr>
        <p:spPr bwMode="auto">
          <a:xfrm>
            <a:off x="533400" y="914400"/>
            <a:ext cx="441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66725" indent="-466725" eaLnBrk="1" hangingPunct="1">
              <a:buFont typeface="Wingdings" pitchFamily="2" charset="2"/>
              <a:buNone/>
              <a:tabLst>
                <a:tab pos="466725" algn="l"/>
                <a:tab pos="1800225" algn="l"/>
                <a:tab pos="2520950" algn="l"/>
              </a:tabLst>
            </a:pPr>
            <a:r>
              <a:rPr lang="en-US" sz="2400" b="1">
                <a:latin typeface="Eras Medium ITC" pitchFamily="34" charset="0"/>
              </a:rPr>
              <a:t>To differentiate a product:</a:t>
            </a:r>
          </a:p>
        </p:txBody>
      </p:sp>
      <p:sp>
        <p:nvSpPr>
          <p:cNvPr id="253985" name="Rectangle 33"/>
          <p:cNvSpPr>
            <a:spLocks noChangeArrowheads="1"/>
          </p:cNvSpPr>
          <p:nvPr/>
        </p:nvSpPr>
        <p:spPr bwMode="auto">
          <a:xfrm>
            <a:off x="457200" y="1366838"/>
            <a:ext cx="8305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66725" indent="-466725" eaLnBrk="1" hangingPunct="1">
              <a:buFont typeface="Wingdings" pitchFamily="2" charset="2"/>
              <a:buChar char="Ø"/>
              <a:tabLst>
                <a:tab pos="466725" algn="l"/>
                <a:tab pos="1800225" algn="l"/>
                <a:tab pos="2520950" algn="l"/>
              </a:tabLst>
            </a:pPr>
            <a:r>
              <a:rPr lang="en-US" sz="2400" b="1">
                <a:latin typeface="Eras Medium ITC" pitchFamily="34" charset="0"/>
              </a:rPr>
              <a:t>Check if it is possible to multiply out.  If so, do it and differentiate each term.</a:t>
            </a:r>
          </a:p>
        </p:txBody>
      </p:sp>
      <p:sp>
        <p:nvSpPr>
          <p:cNvPr id="253987" name="Rectangle 35"/>
          <p:cNvSpPr>
            <a:spLocks noChangeArrowheads="1"/>
          </p:cNvSpPr>
          <p:nvPr/>
        </p:nvSpPr>
        <p:spPr bwMode="auto">
          <a:xfrm>
            <a:off x="381000" y="4111625"/>
            <a:ext cx="35814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2520950" algn="l"/>
              </a:tabLst>
            </a:pPr>
            <a:r>
              <a:rPr lang="en-US" sz="2400" b="1">
                <a:latin typeface="Eras Medium ITC" pitchFamily="34" charset="0"/>
              </a:rPr>
              <a:t>The product rule says:</a:t>
            </a:r>
          </a:p>
        </p:txBody>
      </p:sp>
      <p:sp>
        <p:nvSpPr>
          <p:cNvPr id="253988" name="Rectangle 36"/>
          <p:cNvSpPr>
            <a:spLocks noChangeArrowheads="1"/>
          </p:cNvSpPr>
          <p:nvPr/>
        </p:nvSpPr>
        <p:spPr bwMode="auto">
          <a:xfrm>
            <a:off x="1371600" y="4733925"/>
            <a:ext cx="72390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57200" indent="-457200" eaLnBrk="1" hangingPunct="1">
              <a:lnSpc>
                <a:spcPct val="120000"/>
              </a:lnSpc>
              <a:buFontTx/>
              <a:buChar char="•"/>
              <a:tabLst>
                <a:tab pos="2520950" algn="l"/>
              </a:tabLst>
            </a:pPr>
            <a:r>
              <a:rPr lang="en-US" sz="2400" b="1">
                <a:latin typeface="Eras Medium ITC" pitchFamily="34" charset="0"/>
              </a:rPr>
              <a:t>multiply the 2</a:t>
            </a:r>
            <a:r>
              <a:rPr lang="en-US" sz="2400" b="1" baseline="30000">
                <a:latin typeface="Eras Medium ITC" pitchFamily="34" charset="0"/>
              </a:rPr>
              <a:t>nd</a:t>
            </a:r>
            <a:r>
              <a:rPr lang="en-US" sz="2400" b="1">
                <a:latin typeface="Eras Medium ITC" pitchFamily="34" charset="0"/>
              </a:rPr>
              <a:t> factor by the derivative of the 1</a:t>
            </a:r>
            <a:r>
              <a:rPr lang="en-US" sz="2400" b="1" baseline="30000">
                <a:latin typeface="Eras Medium ITC" pitchFamily="34" charset="0"/>
              </a:rPr>
              <a:t>st</a:t>
            </a:r>
            <a:r>
              <a:rPr lang="en-US" sz="2400" b="1">
                <a:latin typeface="Eras Medium ITC" pitchFamily="34" charset="0"/>
              </a:rPr>
              <a:t>.</a:t>
            </a:r>
          </a:p>
        </p:txBody>
      </p:sp>
      <p:sp>
        <p:nvSpPr>
          <p:cNvPr id="253989" name="Rectangle 37"/>
          <p:cNvSpPr>
            <a:spLocks noChangeArrowheads="1"/>
          </p:cNvSpPr>
          <p:nvPr/>
        </p:nvSpPr>
        <p:spPr bwMode="auto">
          <a:xfrm>
            <a:off x="1295400" y="5329238"/>
            <a:ext cx="73914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57200" indent="-457200" eaLnBrk="1" hangingPunct="1">
              <a:lnSpc>
                <a:spcPct val="120000"/>
              </a:lnSpc>
              <a:buFontTx/>
              <a:buChar char="•"/>
              <a:tabLst>
                <a:tab pos="2520950" algn="l"/>
              </a:tabLst>
            </a:pPr>
            <a:r>
              <a:rPr lang="en-US" sz="2400" b="1">
                <a:latin typeface="Eras Medium ITC" pitchFamily="34" charset="0"/>
              </a:rPr>
              <a:t>Then add the 1</a:t>
            </a:r>
            <a:r>
              <a:rPr lang="en-US" sz="2400" b="1" baseline="30000">
                <a:latin typeface="Eras Medium ITC" pitchFamily="34" charset="0"/>
              </a:rPr>
              <a:t>st</a:t>
            </a:r>
            <a:r>
              <a:rPr lang="en-US" sz="2400" b="1">
                <a:latin typeface="Eras Medium ITC" pitchFamily="34" charset="0"/>
              </a:rPr>
              <a:t> factor multiplied by the derivative of the 2</a:t>
            </a:r>
            <a:r>
              <a:rPr lang="en-US" sz="2400" b="1" baseline="30000">
                <a:latin typeface="Eras Medium ITC" pitchFamily="34" charset="0"/>
              </a:rPr>
              <a:t>nd</a:t>
            </a:r>
            <a:r>
              <a:rPr lang="en-US" sz="2400" b="1">
                <a:latin typeface="Eras Medium ITC" pitchFamily="34" charset="0"/>
              </a:rPr>
              <a:t>.</a:t>
            </a:r>
          </a:p>
        </p:txBody>
      </p:sp>
    </p:spTree>
    <p:extLst>
      <p:ext uri="{BB962C8B-B14F-4D97-AF65-F5344CB8AC3E}">
        <p14:creationId xmlns:p14="http://schemas.microsoft.com/office/powerpoint/2010/main" val="33333427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39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398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396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398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5395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398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398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3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68" grpId="0"/>
      <p:bldP spid="253983" grpId="0"/>
      <p:bldP spid="253984" grpId="0"/>
      <p:bldP spid="253985" grpId="0"/>
      <p:bldP spid="253987" grpId="0"/>
      <p:bldP spid="253988" grpId="0"/>
      <p:bldP spid="25398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838200"/>
            <a:ext cx="8686800" cy="2057400"/>
            <a:chOff x="144" y="2592"/>
            <a:chExt cx="5472" cy="1296"/>
          </a:xfrm>
        </p:grpSpPr>
        <p:sp>
          <p:nvSpPr>
            <p:cNvPr id="28675" name="AutoShape 3"/>
            <p:cNvSpPr>
              <a:spLocks noChangeArrowheads="1"/>
            </p:cNvSpPr>
            <p:nvPr/>
          </p:nvSpPr>
          <p:spPr bwMode="auto">
            <a:xfrm>
              <a:off x="144" y="2592"/>
              <a:ext cx="5472" cy="1296"/>
            </a:xfrm>
            <a:prstGeom prst="roundRect">
              <a:avLst>
                <a:gd name="adj" fmla="val 16667"/>
              </a:avLst>
            </a:prstGeom>
            <a:solidFill>
              <a:srgbClr val="FFFFFF"/>
            </a:solidFill>
            <a:ln w="9525">
              <a:solidFill>
                <a:schemeClr val="tx1"/>
              </a:solidFill>
              <a:round/>
              <a:headEnd/>
              <a:tailEnd/>
            </a:ln>
          </p:spPr>
          <p:txBody>
            <a:bodyPr wrap="none" anchor="ctr"/>
            <a:lstStyle/>
            <a:p>
              <a:endParaRPr lang="en-US" sz="2400">
                <a:latin typeface="Eras Medium ITC" pitchFamily="34" charset="0"/>
              </a:endParaRPr>
            </a:p>
          </p:txBody>
        </p:sp>
        <p:sp>
          <p:nvSpPr>
            <p:cNvPr id="28676" name="Rectangle 4"/>
            <p:cNvSpPr>
              <a:spLocks noChangeArrowheads="1"/>
            </p:cNvSpPr>
            <p:nvPr/>
          </p:nvSpPr>
          <p:spPr bwMode="auto">
            <a:xfrm>
              <a:off x="336" y="2773"/>
              <a:ext cx="5184" cy="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2520950" algn="l"/>
                </a:tabLst>
              </a:pPr>
              <a:r>
                <a:rPr lang="en-US" sz="2400" b="1">
                  <a:solidFill>
                    <a:srgbClr val="0000FF"/>
                  </a:solidFill>
                  <a:latin typeface="Eras Medium ITC" pitchFamily="34" charset="0"/>
                </a:rPr>
                <a:t>N.B.  You may, at first, find it difficult to simplify the answers to look the same as those given in textbooks.  Don’t worry about this but keep trying as it gets easier with practice.</a:t>
              </a:r>
            </a:p>
          </p:txBody>
        </p:sp>
      </p:grpSp>
    </p:spTree>
    <p:extLst>
      <p:ext uri="{BB962C8B-B14F-4D97-AF65-F5344CB8AC3E}">
        <p14:creationId xmlns:p14="http://schemas.microsoft.com/office/powerpoint/2010/main" val="41851953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33400" y="609600"/>
            <a:ext cx="2879725" cy="592138"/>
            <a:chOff x="432" y="480"/>
            <a:chExt cx="1814" cy="373"/>
          </a:xfrm>
        </p:grpSpPr>
        <p:graphicFrame>
          <p:nvGraphicFramePr>
            <p:cNvPr id="29720" name="Object 8"/>
            <p:cNvGraphicFramePr>
              <a:graphicFrameLocks noChangeAspect="1"/>
            </p:cNvGraphicFramePr>
            <p:nvPr/>
          </p:nvGraphicFramePr>
          <p:xfrm>
            <a:off x="768" y="480"/>
            <a:ext cx="1478" cy="373"/>
          </p:xfrm>
          <a:graphic>
            <a:graphicData uri="http://schemas.openxmlformats.org/presentationml/2006/ole">
              <mc:AlternateContent xmlns:mc="http://schemas.openxmlformats.org/markup-compatibility/2006">
                <mc:Choice xmlns:v="urn:schemas-microsoft-com:vml" Requires="v">
                  <p:oleObj spid="_x0000_s11275" name="Equation" r:id="rId3" imgW="943043" imgH="219165" progId="Equation.3">
                    <p:embed/>
                  </p:oleObj>
                </mc:Choice>
                <mc:Fallback>
                  <p:oleObj name="Equation" r:id="rId3" imgW="943043" imgH="21916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480"/>
                          <a:ext cx="1478" cy="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21" name="Rectangle 9"/>
            <p:cNvSpPr>
              <a:spLocks noChangeArrowheads="1"/>
            </p:cNvSpPr>
            <p:nvPr/>
          </p:nvSpPr>
          <p:spPr bwMode="auto">
            <a:xfrm>
              <a:off x="432" y="54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66725" indent="-466725" eaLnBrk="1" hangingPunct="1">
                <a:buFont typeface="Wingdings" pitchFamily="2" charset="2"/>
                <a:buNone/>
                <a:tabLst>
                  <a:tab pos="466725" algn="l"/>
                  <a:tab pos="1800225" algn="l"/>
                  <a:tab pos="2520950" algn="l"/>
                </a:tabLst>
              </a:pPr>
              <a:r>
                <a:rPr lang="en-US" sz="2400" b="1">
                  <a:latin typeface="Eras Medium ITC" pitchFamily="34" charset="0"/>
                </a:rPr>
                <a:t>     </a:t>
              </a:r>
            </a:p>
          </p:txBody>
        </p:sp>
      </p:grpSp>
      <p:graphicFrame>
        <p:nvGraphicFramePr>
          <p:cNvPr id="278539" name="Object 11"/>
          <p:cNvGraphicFramePr>
            <a:graphicFrameLocks noChangeAspect="1"/>
          </p:cNvGraphicFramePr>
          <p:nvPr>
            <p:extLst>
              <p:ext uri="{D42A27DB-BD31-4B8C-83A1-F6EECF244321}">
                <p14:modId xmlns:p14="http://schemas.microsoft.com/office/powerpoint/2010/main" val="2794052995"/>
              </p:ext>
            </p:extLst>
          </p:nvPr>
        </p:nvGraphicFramePr>
        <p:xfrm>
          <a:off x="365125" y="2851150"/>
          <a:ext cx="2752725" cy="989013"/>
        </p:xfrm>
        <a:graphic>
          <a:graphicData uri="http://schemas.openxmlformats.org/presentationml/2006/ole">
            <mc:AlternateContent xmlns:mc="http://schemas.openxmlformats.org/markup-compatibility/2006">
              <mc:Choice xmlns:v="urn:schemas-microsoft-com:vml" Requires="v">
                <p:oleObj spid="_x0000_s11276" name="Equation" r:id="rId5" imgW="1085985" imgH="371475" progId="Equation.3">
                  <p:embed/>
                </p:oleObj>
              </mc:Choice>
              <mc:Fallback>
                <p:oleObj name="Equation" r:id="rId5" imgW="1085985" imgH="37147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125" y="2851150"/>
                        <a:ext cx="2752725" cy="9890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8540" name="Object 12"/>
          <p:cNvGraphicFramePr>
            <a:graphicFrameLocks noChangeAspect="1"/>
          </p:cNvGraphicFramePr>
          <p:nvPr>
            <p:extLst>
              <p:ext uri="{D42A27DB-BD31-4B8C-83A1-F6EECF244321}">
                <p14:modId xmlns:p14="http://schemas.microsoft.com/office/powerpoint/2010/main" val="4118794272"/>
              </p:ext>
            </p:extLst>
          </p:nvPr>
        </p:nvGraphicFramePr>
        <p:xfrm>
          <a:off x="3435350" y="1816100"/>
          <a:ext cx="1485900" cy="1038225"/>
        </p:xfrm>
        <a:graphic>
          <a:graphicData uri="http://schemas.openxmlformats.org/presentationml/2006/ole">
            <mc:AlternateContent xmlns:mc="http://schemas.openxmlformats.org/markup-compatibility/2006">
              <mc:Choice xmlns:v="urn:schemas-microsoft-com:vml" Requires="v">
                <p:oleObj spid="_x0000_s11277" name="Equation" r:id="rId7" imgW="552585" imgH="371475" progId="Equation.3">
                  <p:embed/>
                </p:oleObj>
              </mc:Choice>
              <mc:Fallback>
                <p:oleObj name="Equation" r:id="rId7" imgW="552585" imgH="37147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35350" y="1816100"/>
                        <a:ext cx="1485900"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8541" name="Object 13"/>
          <p:cNvGraphicFramePr>
            <a:graphicFrameLocks noChangeAspect="1"/>
          </p:cNvGraphicFramePr>
          <p:nvPr>
            <p:extLst>
              <p:ext uri="{D42A27DB-BD31-4B8C-83A1-F6EECF244321}">
                <p14:modId xmlns:p14="http://schemas.microsoft.com/office/powerpoint/2010/main" val="3284964734"/>
              </p:ext>
            </p:extLst>
          </p:nvPr>
        </p:nvGraphicFramePr>
        <p:xfrm>
          <a:off x="5676900" y="1841500"/>
          <a:ext cx="2476500" cy="1038225"/>
        </p:xfrm>
        <a:graphic>
          <a:graphicData uri="http://schemas.openxmlformats.org/presentationml/2006/ole">
            <mc:AlternateContent xmlns:mc="http://schemas.openxmlformats.org/markup-compatibility/2006">
              <mc:Choice xmlns:v="urn:schemas-microsoft-com:vml" Requires="v">
                <p:oleObj spid="_x0000_s11278" name="Equation" r:id="rId9" imgW="933585" imgH="371475" progId="Equation.3">
                  <p:embed/>
                </p:oleObj>
              </mc:Choice>
              <mc:Fallback>
                <p:oleObj name="Equation" r:id="rId9" imgW="933585" imgH="37147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76900" y="1841500"/>
                        <a:ext cx="2476500"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8542" name="Object 14"/>
          <p:cNvGraphicFramePr>
            <a:graphicFrameLocks noChangeAspect="1"/>
          </p:cNvGraphicFramePr>
          <p:nvPr>
            <p:extLst>
              <p:ext uri="{D42A27DB-BD31-4B8C-83A1-F6EECF244321}">
                <p14:modId xmlns:p14="http://schemas.microsoft.com/office/powerpoint/2010/main" val="2678626370"/>
              </p:ext>
            </p:extLst>
          </p:nvPr>
        </p:nvGraphicFramePr>
        <p:xfrm>
          <a:off x="4355976" y="3860800"/>
          <a:ext cx="4102100" cy="593725"/>
        </p:xfrm>
        <a:graphic>
          <a:graphicData uri="http://schemas.openxmlformats.org/presentationml/2006/ole">
            <mc:AlternateContent xmlns:mc="http://schemas.openxmlformats.org/markup-compatibility/2006">
              <mc:Choice xmlns:v="urn:schemas-microsoft-com:vml" Requires="v">
                <p:oleObj spid="_x0000_s11279" name="Equation" r:id="rId11" imgW="1666943" imgH="219165" progId="Equation.3">
                  <p:embed/>
                </p:oleObj>
              </mc:Choice>
              <mc:Fallback>
                <p:oleObj name="Equation" r:id="rId11" imgW="1666943" imgH="219165"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55976" y="3860800"/>
                        <a:ext cx="4102100" cy="59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23"/>
          <p:cNvGrpSpPr>
            <a:grpSpLocks/>
          </p:cNvGrpSpPr>
          <p:nvPr/>
        </p:nvGrpSpPr>
        <p:grpSpPr bwMode="auto">
          <a:xfrm>
            <a:off x="2438400" y="1206500"/>
            <a:ext cx="5486400" cy="652463"/>
            <a:chOff x="1536" y="760"/>
            <a:chExt cx="3456" cy="411"/>
          </a:xfrm>
        </p:grpSpPr>
        <p:graphicFrame>
          <p:nvGraphicFramePr>
            <p:cNvPr id="29716" name="Object 16"/>
            <p:cNvGraphicFramePr>
              <a:graphicFrameLocks noChangeAspect="1"/>
            </p:cNvGraphicFramePr>
            <p:nvPr/>
          </p:nvGraphicFramePr>
          <p:xfrm>
            <a:off x="2256" y="760"/>
            <a:ext cx="749" cy="359"/>
          </p:xfrm>
          <a:graphic>
            <a:graphicData uri="http://schemas.openxmlformats.org/presentationml/2006/ole">
              <mc:AlternateContent xmlns:mc="http://schemas.openxmlformats.org/markup-compatibility/2006">
                <mc:Choice xmlns:v="urn:schemas-microsoft-com:vml" Requires="v">
                  <p:oleObj spid="_x0000_s11280" name="Equation" r:id="rId13" imgW="438285" imgH="200025" progId="Equation.3">
                    <p:embed/>
                  </p:oleObj>
                </mc:Choice>
                <mc:Fallback>
                  <p:oleObj name="Equation" r:id="rId13" imgW="438285" imgH="20002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56" y="760"/>
                          <a:ext cx="749" cy="3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17" name="Object 17"/>
            <p:cNvGraphicFramePr>
              <a:graphicFrameLocks noChangeAspect="1"/>
            </p:cNvGraphicFramePr>
            <p:nvPr/>
          </p:nvGraphicFramePr>
          <p:xfrm>
            <a:off x="3723" y="770"/>
            <a:ext cx="1269" cy="401"/>
          </p:xfrm>
          <a:graphic>
            <a:graphicData uri="http://schemas.openxmlformats.org/presentationml/2006/ole">
              <mc:AlternateContent xmlns:mc="http://schemas.openxmlformats.org/markup-compatibility/2006">
                <mc:Choice xmlns:v="urn:schemas-microsoft-com:vml" Requires="v">
                  <p:oleObj spid="_x0000_s11281" name="Equation" r:id="rId15" imgW="752543" imgH="219165" progId="Equation.3">
                    <p:embed/>
                  </p:oleObj>
                </mc:Choice>
                <mc:Fallback>
                  <p:oleObj name="Equation" r:id="rId15" imgW="752543" imgH="219165"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23" y="770"/>
                          <a:ext cx="1269" cy="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18" name="Rectangle 18"/>
            <p:cNvSpPr>
              <a:spLocks noChangeArrowheads="1"/>
            </p:cNvSpPr>
            <p:nvPr/>
          </p:nvSpPr>
          <p:spPr bwMode="auto">
            <a:xfrm>
              <a:off x="1536" y="805"/>
              <a:ext cx="528"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Let</a:t>
              </a:r>
            </a:p>
          </p:txBody>
        </p:sp>
        <p:sp>
          <p:nvSpPr>
            <p:cNvPr id="29719" name="Rectangle 19"/>
            <p:cNvSpPr>
              <a:spLocks noChangeArrowheads="1"/>
            </p:cNvSpPr>
            <p:nvPr/>
          </p:nvSpPr>
          <p:spPr bwMode="auto">
            <a:xfrm>
              <a:off x="3120" y="805"/>
              <a:ext cx="528"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dirty="0">
                  <a:latin typeface="Eras Medium ITC" pitchFamily="34" charset="0"/>
                </a:rPr>
                <a:t>and</a:t>
              </a:r>
            </a:p>
          </p:txBody>
        </p:sp>
      </p:grpSp>
      <p:sp>
        <p:nvSpPr>
          <p:cNvPr id="278548" name="Rectangle 20"/>
          <p:cNvSpPr>
            <a:spLocks noChangeArrowheads="1"/>
          </p:cNvSpPr>
          <p:nvPr/>
        </p:nvSpPr>
        <p:spPr bwMode="auto">
          <a:xfrm>
            <a:off x="304800" y="3890212"/>
            <a:ext cx="4114800" cy="50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2520950" algn="l"/>
              </a:tabLst>
            </a:pPr>
            <a:r>
              <a:rPr lang="en-US" sz="2400" b="1" dirty="0">
                <a:latin typeface="Eras Medium ITC" pitchFamily="34" charset="0"/>
              </a:rPr>
              <a:t>Remove common factors:</a:t>
            </a:r>
          </a:p>
        </p:txBody>
      </p:sp>
      <p:graphicFrame>
        <p:nvGraphicFramePr>
          <p:cNvPr id="278550" name="Object 22"/>
          <p:cNvGraphicFramePr>
            <a:graphicFrameLocks noChangeAspect="1"/>
          </p:cNvGraphicFramePr>
          <p:nvPr>
            <p:extLst>
              <p:ext uri="{D42A27DB-BD31-4B8C-83A1-F6EECF244321}">
                <p14:modId xmlns:p14="http://schemas.microsoft.com/office/powerpoint/2010/main" val="4156714534"/>
              </p:ext>
            </p:extLst>
          </p:nvPr>
        </p:nvGraphicFramePr>
        <p:xfrm>
          <a:off x="4355976" y="4495800"/>
          <a:ext cx="3270250" cy="593725"/>
        </p:xfrm>
        <a:graphic>
          <a:graphicData uri="http://schemas.openxmlformats.org/presentationml/2006/ole">
            <mc:AlternateContent xmlns:mc="http://schemas.openxmlformats.org/markup-compatibility/2006">
              <mc:Choice xmlns:v="urn:schemas-microsoft-com:vml" Requires="v">
                <p:oleObj spid="_x0000_s11282" name="Equation" r:id="rId17" imgW="1324043" imgH="219165" progId="Equation.3">
                  <p:embed/>
                </p:oleObj>
              </mc:Choice>
              <mc:Fallback>
                <p:oleObj name="Equation" r:id="rId17" imgW="1324043" imgH="219165"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55976" y="4495800"/>
                        <a:ext cx="3270250" cy="59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8552" name="Object 24"/>
          <p:cNvGraphicFramePr>
            <a:graphicFrameLocks noChangeAspect="1"/>
          </p:cNvGraphicFramePr>
          <p:nvPr>
            <p:extLst>
              <p:ext uri="{D42A27DB-BD31-4B8C-83A1-F6EECF244321}">
                <p14:modId xmlns:p14="http://schemas.microsoft.com/office/powerpoint/2010/main" val="3759930665"/>
              </p:ext>
            </p:extLst>
          </p:nvPr>
        </p:nvGraphicFramePr>
        <p:xfrm>
          <a:off x="3059832" y="2819400"/>
          <a:ext cx="5413375" cy="958850"/>
        </p:xfrm>
        <a:graphic>
          <a:graphicData uri="http://schemas.openxmlformats.org/presentationml/2006/ole">
            <mc:AlternateContent xmlns:mc="http://schemas.openxmlformats.org/markup-compatibility/2006">
              <mc:Choice xmlns:v="urn:schemas-microsoft-com:vml" Requires="v">
                <p:oleObj spid="_x0000_s11283" name="Equation" r:id="rId19" imgW="2222500" imgH="393700" progId="Equation.3">
                  <p:embed/>
                </p:oleObj>
              </mc:Choice>
              <mc:Fallback>
                <p:oleObj name="Equation" r:id="rId19" imgW="2222500" imgH="3937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59832" y="2819400"/>
                        <a:ext cx="5413375"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8554" name="Rectangle 26"/>
          <p:cNvSpPr>
            <a:spLocks noChangeArrowheads="1"/>
          </p:cNvSpPr>
          <p:nvPr/>
        </p:nvSpPr>
        <p:spPr bwMode="auto">
          <a:xfrm>
            <a:off x="3581400" y="2930425"/>
            <a:ext cx="4495800" cy="946349"/>
          </a:xfrm>
          <a:prstGeom prst="rect">
            <a:avLst/>
          </a:prstGeom>
          <a:solidFill>
            <a:srgbClr val="FFFFFF"/>
          </a:solidFill>
          <a:ln w="9525">
            <a:solidFill>
              <a:schemeClr val="tx1"/>
            </a:solidFill>
            <a:miter lim="800000"/>
            <a:headEnd/>
            <a:tailEnd/>
          </a:ln>
        </p:spPr>
        <p:txBody>
          <a:bodyPr anchor="ctr">
            <a:spAutoFit/>
          </a:bodyPr>
          <a:lstStyle/>
          <a:p>
            <a:pPr eaLnBrk="1" hangingPunct="1">
              <a:lnSpc>
                <a:spcPct val="120000"/>
              </a:lnSpc>
              <a:buFont typeface="Wingdings" pitchFamily="2" charset="2"/>
              <a:buNone/>
              <a:tabLst>
                <a:tab pos="2520950" algn="l"/>
              </a:tabLst>
            </a:pPr>
            <a:r>
              <a:rPr lang="en-US" sz="2400" b="1">
                <a:solidFill>
                  <a:srgbClr val="0000FF"/>
                </a:solidFill>
                <a:latin typeface="Eras Medium ITC" pitchFamily="34" charset="0"/>
              </a:rPr>
              <a:t>Did you notice that </a:t>
            </a:r>
            <a:r>
              <a:rPr lang="en-US" sz="2400" b="1" i="1">
                <a:solidFill>
                  <a:srgbClr val="0000FF"/>
                </a:solidFill>
                <a:latin typeface="Eras Medium ITC" pitchFamily="34" charset="0"/>
              </a:rPr>
              <a:t>v</a:t>
            </a:r>
            <a:r>
              <a:rPr lang="en-US" sz="2400" b="1">
                <a:solidFill>
                  <a:srgbClr val="0000FF"/>
                </a:solidFill>
                <a:latin typeface="Eras Medium ITC" pitchFamily="34" charset="0"/>
              </a:rPr>
              <a:t> was a function of a function?</a:t>
            </a:r>
          </a:p>
        </p:txBody>
      </p:sp>
      <p:sp>
        <p:nvSpPr>
          <p:cNvPr id="278555" name="Line 27"/>
          <p:cNvSpPr>
            <a:spLocks noChangeShapeType="1"/>
          </p:cNvSpPr>
          <p:nvPr/>
        </p:nvSpPr>
        <p:spPr bwMode="auto">
          <a:xfrm>
            <a:off x="0" y="5334000"/>
            <a:ext cx="91440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NZ" sz="2400"/>
          </a:p>
        </p:txBody>
      </p:sp>
      <p:grpSp>
        <p:nvGrpSpPr>
          <p:cNvPr id="4" name="Group 28"/>
          <p:cNvGrpSpPr>
            <a:grpSpLocks/>
          </p:cNvGrpSpPr>
          <p:nvPr/>
        </p:nvGrpSpPr>
        <p:grpSpPr bwMode="auto">
          <a:xfrm>
            <a:off x="4724400" y="1600200"/>
            <a:ext cx="1219200" cy="457200"/>
            <a:chOff x="3024" y="1184"/>
            <a:chExt cx="768" cy="288"/>
          </a:xfrm>
        </p:grpSpPr>
        <p:grpSp>
          <p:nvGrpSpPr>
            <p:cNvPr id="29710" name="Group 29"/>
            <p:cNvGrpSpPr>
              <a:grpSpLocks/>
            </p:cNvGrpSpPr>
            <p:nvPr/>
          </p:nvGrpSpPr>
          <p:grpSpPr bwMode="auto">
            <a:xfrm>
              <a:off x="3120" y="1184"/>
              <a:ext cx="672" cy="288"/>
              <a:chOff x="2304" y="2160"/>
              <a:chExt cx="432" cy="240"/>
            </a:xfrm>
          </p:grpSpPr>
          <p:sp>
            <p:nvSpPr>
              <p:cNvPr id="29714" name="Line 30"/>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9715" name="Line 31"/>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nvGrpSpPr>
            <p:cNvPr id="29711" name="Group 32"/>
            <p:cNvGrpSpPr>
              <a:grpSpLocks/>
            </p:cNvGrpSpPr>
            <p:nvPr/>
          </p:nvGrpSpPr>
          <p:grpSpPr bwMode="auto">
            <a:xfrm flipV="1">
              <a:off x="3024" y="1184"/>
              <a:ext cx="672" cy="288"/>
              <a:chOff x="2304" y="2160"/>
              <a:chExt cx="432" cy="240"/>
            </a:xfrm>
          </p:grpSpPr>
          <p:sp>
            <p:nvSpPr>
              <p:cNvPr id="29712" name="Line 33"/>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9713" name="Line 34"/>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sp>
        <p:nvSpPr>
          <p:cNvPr id="5" name="TextBox 4"/>
          <p:cNvSpPr txBox="1"/>
          <p:nvPr/>
        </p:nvSpPr>
        <p:spPr>
          <a:xfrm>
            <a:off x="107504" y="5445224"/>
            <a:ext cx="8136904" cy="1200329"/>
          </a:xfrm>
          <a:prstGeom prst="rect">
            <a:avLst/>
          </a:prstGeom>
          <a:noFill/>
        </p:spPr>
        <p:txBody>
          <a:bodyPr wrap="square" rtlCol="0">
            <a:spAutoFit/>
          </a:bodyPr>
          <a:lstStyle/>
          <a:p>
            <a:r>
              <a:rPr lang="en-NZ" sz="2400" dirty="0" smtClean="0"/>
              <a:t>In a differentiation exam, if it is a skills questions then you do not need to simplify but in a merit/excellence question you may need to simplify to solve an equation.</a:t>
            </a:r>
            <a:endParaRPr lang="en-NZ" sz="2400" dirty="0"/>
          </a:p>
        </p:txBody>
      </p:sp>
    </p:spTree>
    <p:extLst>
      <p:ext uri="{BB962C8B-B14F-4D97-AF65-F5344CB8AC3E}">
        <p14:creationId xmlns:p14="http://schemas.microsoft.com/office/powerpoint/2010/main" val="2394095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854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854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8554"/>
                                        </p:tgtEl>
                                        <p:attrNameLst>
                                          <p:attrName>style.visibility</p:attrName>
                                        </p:attrNameLst>
                                      </p:cBhvr>
                                      <p:to>
                                        <p:strVal val="visible"/>
                                      </p:to>
                                    </p:set>
                                  </p:childTnLst>
                                  <p:subTnLst>
                                    <p:set>
                                      <p:cBhvr override="childStyle">
                                        <p:cTn dur="1" fill="hold" display="0" masterRel="nextClick" afterEffect="1"/>
                                        <p:tgtEl>
                                          <p:spTgt spid="278554"/>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7853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7855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854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7854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7855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78555"/>
                                        </p:tgtEl>
                                        <p:attrNameLst>
                                          <p:attrName>style.visibility</p:attrName>
                                        </p:attrNameLst>
                                      </p:cBhvr>
                                      <p:to>
                                        <p:strVal val="visible"/>
                                      </p:to>
                                    </p:set>
                                    <p:animEffect transition="in" filter="wipe(left)">
                                      <p:cBhvr>
                                        <p:cTn id="51" dur="500"/>
                                        <p:tgtEl>
                                          <p:spTgt spid="278555"/>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48" grpId="0"/>
      <p:bldP spid="278554" grpId="0" animBg="1"/>
      <p:bldP spid="2785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87" name="Rectangle 19"/>
          <p:cNvSpPr>
            <a:spLocks noChangeArrowheads="1"/>
          </p:cNvSpPr>
          <p:nvPr/>
        </p:nvSpPr>
        <p:spPr bwMode="auto">
          <a:xfrm>
            <a:off x="304800" y="757238"/>
            <a:ext cx="8305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buFont typeface="Wingdings" pitchFamily="2" charset="2"/>
              <a:buNone/>
              <a:tabLst>
                <a:tab pos="1800225" algn="l"/>
                <a:tab pos="2520950" algn="l"/>
              </a:tabLst>
            </a:pPr>
            <a:r>
              <a:rPr lang="en-US" sz="2400" b="1">
                <a:latin typeface="Eras Medium ITC" pitchFamily="34" charset="0"/>
              </a:rPr>
              <a:t>The product rule gives us a way of differentiating functions which are multiplied together.</a:t>
            </a:r>
          </a:p>
        </p:txBody>
      </p:sp>
      <p:grpSp>
        <p:nvGrpSpPr>
          <p:cNvPr id="2" name="Group 31"/>
          <p:cNvGrpSpPr>
            <a:grpSpLocks/>
          </p:cNvGrpSpPr>
          <p:nvPr/>
        </p:nvGrpSpPr>
        <p:grpSpPr bwMode="auto">
          <a:xfrm>
            <a:off x="381000" y="1741488"/>
            <a:ext cx="8080375" cy="620712"/>
            <a:chOff x="240" y="1424"/>
            <a:chExt cx="5090" cy="391"/>
          </a:xfrm>
        </p:grpSpPr>
        <p:sp>
          <p:nvSpPr>
            <p:cNvPr id="18442" name="Rectangle 20"/>
            <p:cNvSpPr>
              <a:spLocks noChangeArrowheads="1"/>
            </p:cNvSpPr>
            <p:nvPr/>
          </p:nvSpPr>
          <p:spPr bwMode="auto">
            <a:xfrm>
              <a:off x="240" y="1488"/>
              <a:ext cx="14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buFont typeface="Wingdings" pitchFamily="2" charset="2"/>
                <a:buNone/>
                <a:tabLst>
                  <a:tab pos="1800225" algn="l"/>
                  <a:tab pos="2520950" algn="l"/>
                </a:tabLst>
              </a:pPr>
              <a:r>
                <a:rPr lang="en-US" sz="2400" b="1">
                  <a:latin typeface="Eras Medium ITC" pitchFamily="34" charset="0"/>
                </a:rPr>
                <a:t>Consider  (a)</a:t>
              </a:r>
            </a:p>
          </p:txBody>
        </p:sp>
        <p:graphicFrame>
          <p:nvGraphicFramePr>
            <p:cNvPr id="18443" name="Object 23"/>
            <p:cNvGraphicFramePr>
              <a:graphicFrameLocks noChangeAspect="1"/>
            </p:cNvGraphicFramePr>
            <p:nvPr/>
          </p:nvGraphicFramePr>
          <p:xfrm>
            <a:off x="1477" y="1440"/>
            <a:ext cx="1563" cy="375"/>
          </p:xfrm>
          <a:graphic>
            <a:graphicData uri="http://schemas.openxmlformats.org/presentationml/2006/ole">
              <mc:AlternateContent xmlns:mc="http://schemas.openxmlformats.org/markup-compatibility/2006">
                <mc:Choice xmlns:v="urn:schemas-microsoft-com:vml" Requires="v">
                  <p:oleObj spid="_x0000_s1030" name="Equation" r:id="rId3" imgW="1000057" imgH="219165" progId="Equation.3">
                    <p:embed/>
                  </p:oleObj>
                </mc:Choice>
                <mc:Fallback>
                  <p:oleObj name="Equation" r:id="rId3" imgW="1000057" imgH="21916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7" y="1440"/>
                          <a:ext cx="1563"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4" name="Rectangle 24"/>
            <p:cNvSpPr>
              <a:spLocks noChangeArrowheads="1"/>
            </p:cNvSpPr>
            <p:nvPr/>
          </p:nvSpPr>
          <p:spPr bwMode="auto">
            <a:xfrm>
              <a:off x="3072" y="1480"/>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buFont typeface="Wingdings" pitchFamily="2" charset="2"/>
                <a:buNone/>
                <a:tabLst>
                  <a:tab pos="1800225" algn="l"/>
                  <a:tab pos="2520950" algn="l"/>
                </a:tabLst>
              </a:pPr>
              <a:r>
                <a:rPr lang="en-US" sz="2400" b="1">
                  <a:latin typeface="Eras Medium ITC" pitchFamily="34" charset="0"/>
                </a:rPr>
                <a:t>and  (b)</a:t>
              </a:r>
            </a:p>
          </p:txBody>
        </p:sp>
        <p:graphicFrame>
          <p:nvGraphicFramePr>
            <p:cNvPr id="18445" name="Object 25"/>
            <p:cNvGraphicFramePr>
              <a:graphicFrameLocks noChangeAspect="1"/>
            </p:cNvGraphicFramePr>
            <p:nvPr>
              <p:extLst>
                <p:ext uri="{D42A27DB-BD31-4B8C-83A1-F6EECF244321}">
                  <p14:modId xmlns:p14="http://schemas.microsoft.com/office/powerpoint/2010/main" val="883831642"/>
                </p:ext>
              </p:extLst>
            </p:nvPr>
          </p:nvGraphicFramePr>
          <p:xfrm>
            <a:off x="3787" y="1424"/>
            <a:ext cx="1543" cy="375"/>
          </p:xfrm>
          <a:graphic>
            <a:graphicData uri="http://schemas.openxmlformats.org/presentationml/2006/ole">
              <mc:AlternateContent xmlns:mc="http://schemas.openxmlformats.org/markup-compatibility/2006">
                <mc:Choice xmlns:v="urn:schemas-microsoft-com:vml" Requires="v">
                  <p:oleObj spid="_x0000_s1031" name="Equation" r:id="rId5" imgW="981143" imgH="219165" progId="Equation.3">
                    <p:embed/>
                  </p:oleObj>
                </mc:Choice>
                <mc:Fallback>
                  <p:oleObj name="Equation" r:id="rId5" imgW="981143" imgH="21916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7" y="1424"/>
                          <a:ext cx="1543"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63197" name="Rectangle 29"/>
          <p:cNvSpPr>
            <a:spLocks noChangeArrowheads="1"/>
          </p:cNvSpPr>
          <p:nvPr/>
        </p:nvSpPr>
        <p:spPr bwMode="auto">
          <a:xfrm>
            <a:off x="533400" y="4492625"/>
            <a:ext cx="8305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1800225" algn="l"/>
                <a:tab pos="2520950" algn="l"/>
              </a:tabLst>
            </a:pPr>
            <a:r>
              <a:rPr lang="en-US" sz="2400" b="1">
                <a:latin typeface="Eras Medium ITC" pitchFamily="34" charset="0"/>
              </a:rPr>
              <a:t>However, doing (a) gives us a clue for a new method.</a:t>
            </a:r>
          </a:p>
        </p:txBody>
      </p:sp>
      <p:grpSp>
        <p:nvGrpSpPr>
          <p:cNvPr id="3" name="Group 37"/>
          <p:cNvGrpSpPr>
            <a:grpSpLocks/>
          </p:cNvGrpSpPr>
          <p:nvPr/>
        </p:nvGrpSpPr>
        <p:grpSpPr bwMode="auto">
          <a:xfrm>
            <a:off x="533400" y="3348038"/>
            <a:ext cx="7772400" cy="984250"/>
            <a:chOff x="384" y="3111"/>
            <a:chExt cx="4896" cy="620"/>
          </a:xfrm>
        </p:grpSpPr>
        <p:sp>
          <p:nvSpPr>
            <p:cNvPr id="18440" name="Rectangle 35"/>
            <p:cNvSpPr>
              <a:spLocks noChangeArrowheads="1"/>
            </p:cNvSpPr>
            <p:nvPr/>
          </p:nvSpPr>
          <p:spPr bwMode="auto">
            <a:xfrm>
              <a:off x="384" y="3111"/>
              <a:ext cx="4896"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508000" indent="-508000" eaLnBrk="1" hangingPunct="1">
                <a:lnSpc>
                  <a:spcPct val="120000"/>
                </a:lnSpc>
                <a:buFont typeface="Wingdings" pitchFamily="2" charset="2"/>
                <a:buNone/>
                <a:tabLst>
                  <a:tab pos="1800225" algn="l"/>
                  <a:tab pos="2520950" algn="l"/>
                </a:tabLst>
              </a:pPr>
              <a:r>
                <a:rPr lang="en-US" sz="2400" b="1">
                  <a:latin typeface="Eras Medium ITC" pitchFamily="34" charset="0"/>
                </a:rPr>
                <a:t>but, we need an easier way of doing (b) since</a:t>
              </a:r>
            </a:p>
            <a:p>
              <a:pPr marL="508000" indent="-508000" eaLnBrk="1" hangingPunct="1">
                <a:lnSpc>
                  <a:spcPct val="120000"/>
                </a:lnSpc>
                <a:buFont typeface="Wingdings" pitchFamily="2" charset="2"/>
                <a:buNone/>
                <a:tabLst>
                  <a:tab pos="1800225" algn="l"/>
                  <a:tab pos="2520950" algn="l"/>
                </a:tabLst>
              </a:pPr>
              <a:r>
                <a:rPr lang="en-US" sz="2400" b="1">
                  <a:latin typeface="Eras Medium ITC" pitchFamily="34" charset="0"/>
                </a:rPr>
                <a:t>                   has 11 terms!</a:t>
              </a:r>
            </a:p>
          </p:txBody>
        </p:sp>
        <p:graphicFrame>
          <p:nvGraphicFramePr>
            <p:cNvPr id="18441" name="Object 36"/>
            <p:cNvGraphicFramePr>
              <a:graphicFrameLocks noChangeAspect="1"/>
            </p:cNvGraphicFramePr>
            <p:nvPr/>
          </p:nvGraphicFramePr>
          <p:xfrm>
            <a:off x="389" y="3356"/>
            <a:ext cx="859" cy="375"/>
          </p:xfrm>
          <a:graphic>
            <a:graphicData uri="http://schemas.openxmlformats.org/presentationml/2006/ole">
              <mc:AlternateContent xmlns:mc="http://schemas.openxmlformats.org/markup-compatibility/2006">
                <mc:Choice xmlns:v="urn:schemas-microsoft-com:vml" Requires="v">
                  <p:oleObj spid="_x0000_s1032" name="Equation" r:id="rId7" imgW="542857" imgH="219165" progId="Equation.3">
                    <p:embed/>
                  </p:oleObj>
                </mc:Choice>
                <mc:Fallback>
                  <p:oleObj name="Equation" r:id="rId7" imgW="542857" imgH="21916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 y="3356"/>
                          <a:ext cx="859"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63194" name="Rectangle 26"/>
          <p:cNvSpPr>
            <a:spLocks noChangeArrowheads="1"/>
          </p:cNvSpPr>
          <p:nvPr/>
        </p:nvSpPr>
        <p:spPr bwMode="auto">
          <a:xfrm>
            <a:off x="304800" y="2438400"/>
            <a:ext cx="83058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1800225" algn="l"/>
                <a:tab pos="2520950" algn="l"/>
              </a:tabLst>
            </a:pPr>
            <a:r>
              <a:rPr lang="en-US" sz="2400" b="1">
                <a:latin typeface="Eras Medium ITC" pitchFamily="34" charset="0"/>
              </a:rPr>
              <a:t>(a) can be differentiated by multiplying out the brackets . . . </a:t>
            </a:r>
          </a:p>
        </p:txBody>
      </p:sp>
      <p:graphicFrame>
        <p:nvGraphicFramePr>
          <p:cNvPr id="263208" name="Object 40"/>
          <p:cNvGraphicFramePr>
            <a:graphicFrameLocks noChangeAspect="1"/>
          </p:cNvGraphicFramePr>
          <p:nvPr>
            <p:extLst>
              <p:ext uri="{D42A27DB-BD31-4B8C-83A1-F6EECF244321}">
                <p14:modId xmlns:p14="http://schemas.microsoft.com/office/powerpoint/2010/main" val="156223549"/>
              </p:ext>
            </p:extLst>
          </p:nvPr>
        </p:nvGraphicFramePr>
        <p:xfrm>
          <a:off x="2819400" y="2819400"/>
          <a:ext cx="2139950" cy="595313"/>
        </p:xfrm>
        <a:graphic>
          <a:graphicData uri="http://schemas.openxmlformats.org/presentationml/2006/ole">
            <mc:AlternateContent xmlns:mc="http://schemas.openxmlformats.org/markup-compatibility/2006">
              <mc:Choice xmlns:v="urn:schemas-microsoft-com:vml" Requires="v">
                <p:oleObj spid="_x0000_s1033" name="Equation" r:id="rId9" imgW="857385" imgH="219165" progId="Equation.3">
                  <p:embed/>
                </p:oleObj>
              </mc:Choice>
              <mc:Fallback>
                <p:oleObj name="Equation" r:id="rId9" imgW="857385" imgH="21916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2819400"/>
                        <a:ext cx="2139950"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82189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31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319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320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3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87" grpId="0"/>
      <p:bldP spid="263197" grpId="0"/>
      <p:bldP spid="26319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1828800" y="609600"/>
            <a:ext cx="3505200" cy="595313"/>
            <a:chOff x="1152" y="384"/>
            <a:chExt cx="2208" cy="375"/>
          </a:xfrm>
        </p:grpSpPr>
        <p:graphicFrame>
          <p:nvGraphicFramePr>
            <p:cNvPr id="19488" name="Object 6"/>
            <p:cNvGraphicFramePr>
              <a:graphicFrameLocks noChangeAspect="1"/>
            </p:cNvGraphicFramePr>
            <p:nvPr/>
          </p:nvGraphicFramePr>
          <p:xfrm>
            <a:off x="1757" y="384"/>
            <a:ext cx="1603" cy="375"/>
          </p:xfrm>
          <a:graphic>
            <a:graphicData uri="http://schemas.openxmlformats.org/presentationml/2006/ole">
              <mc:AlternateContent xmlns:mc="http://schemas.openxmlformats.org/markup-compatibility/2006">
                <mc:Choice xmlns:v="urn:schemas-microsoft-com:vml" Requires="v">
                  <p:oleObj spid="_x0000_s2065" name="Equation" r:id="rId3" imgW="1019243" imgH="219165" progId="Equation.3">
                    <p:embed/>
                  </p:oleObj>
                </mc:Choice>
                <mc:Fallback>
                  <p:oleObj name="Equation" r:id="rId3" imgW="1019243" imgH="21916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7" y="384"/>
                          <a:ext cx="1603"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89" name="Rectangle 12"/>
            <p:cNvSpPr>
              <a:spLocks noChangeArrowheads="1"/>
            </p:cNvSpPr>
            <p:nvPr/>
          </p:nvSpPr>
          <p:spPr bwMode="auto">
            <a:xfrm>
              <a:off x="1152" y="432"/>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buFont typeface="Wingdings" pitchFamily="2" charset="2"/>
                <a:buNone/>
                <a:tabLst>
                  <a:tab pos="1800225" algn="l"/>
                  <a:tab pos="2520950" algn="l"/>
                </a:tabLst>
              </a:pPr>
              <a:r>
                <a:rPr lang="en-US" sz="2400" b="1">
                  <a:latin typeface="Eras Medium ITC" pitchFamily="34" charset="0"/>
                </a:rPr>
                <a:t>(a)</a:t>
              </a:r>
            </a:p>
          </p:txBody>
        </p:sp>
      </p:grpSp>
      <p:graphicFrame>
        <p:nvGraphicFramePr>
          <p:cNvPr id="265229" name="Object 13"/>
          <p:cNvGraphicFramePr>
            <a:graphicFrameLocks noChangeAspect="1"/>
          </p:cNvGraphicFramePr>
          <p:nvPr>
            <p:extLst>
              <p:ext uri="{D42A27DB-BD31-4B8C-83A1-F6EECF244321}">
                <p14:modId xmlns:p14="http://schemas.microsoft.com/office/powerpoint/2010/main" val="4244919759"/>
              </p:ext>
            </p:extLst>
          </p:nvPr>
        </p:nvGraphicFramePr>
        <p:xfrm>
          <a:off x="6444208" y="1241003"/>
          <a:ext cx="2109788" cy="531813"/>
        </p:xfrm>
        <a:graphic>
          <a:graphicData uri="http://schemas.openxmlformats.org/presentationml/2006/ole">
            <mc:AlternateContent xmlns:mc="http://schemas.openxmlformats.org/markup-compatibility/2006">
              <mc:Choice xmlns:v="urn:schemas-microsoft-com:vml" Requires="v">
                <p:oleObj spid="_x0000_s2066" name="Equation" r:id="rId5" imgW="847657" imgH="200025" progId="Equation.3">
                  <p:embed/>
                </p:oleObj>
              </mc:Choice>
              <mc:Fallback>
                <p:oleObj name="Equation" r:id="rId5" imgW="847657" imgH="20002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4208" y="1241003"/>
                        <a:ext cx="2109788" cy="5318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40"/>
          <p:cNvGrpSpPr>
            <a:grpSpLocks/>
          </p:cNvGrpSpPr>
          <p:nvPr/>
        </p:nvGrpSpPr>
        <p:grpSpPr bwMode="auto">
          <a:xfrm>
            <a:off x="304800" y="1066800"/>
            <a:ext cx="6043613" cy="971550"/>
            <a:chOff x="192" y="672"/>
            <a:chExt cx="3807" cy="612"/>
          </a:xfrm>
        </p:grpSpPr>
        <p:graphicFrame>
          <p:nvGraphicFramePr>
            <p:cNvPr id="19485" name="Object 8"/>
            <p:cNvGraphicFramePr>
              <a:graphicFrameLocks noChangeAspect="1"/>
            </p:cNvGraphicFramePr>
            <p:nvPr/>
          </p:nvGraphicFramePr>
          <p:xfrm>
            <a:off x="1776" y="768"/>
            <a:ext cx="1348" cy="375"/>
          </p:xfrm>
          <a:graphic>
            <a:graphicData uri="http://schemas.openxmlformats.org/presentationml/2006/ole">
              <mc:AlternateContent xmlns:mc="http://schemas.openxmlformats.org/markup-compatibility/2006">
                <mc:Choice xmlns:v="urn:schemas-microsoft-com:vml" Requires="v">
                  <p:oleObj spid="_x0000_s2067" name="Equation" r:id="rId7" imgW="857385" imgH="219165" progId="Equation.3">
                    <p:embed/>
                  </p:oleObj>
                </mc:Choice>
                <mc:Fallback>
                  <p:oleObj name="Equation" r:id="rId7" imgW="857385" imgH="21916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76" y="768"/>
                          <a:ext cx="1348"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86" name="Rectangle 9"/>
            <p:cNvSpPr>
              <a:spLocks noChangeArrowheads="1"/>
            </p:cNvSpPr>
            <p:nvPr/>
          </p:nvSpPr>
          <p:spPr bwMode="auto">
            <a:xfrm>
              <a:off x="192" y="766"/>
              <a:ext cx="158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508000" indent="-508000" eaLnBrk="1" hangingPunct="1">
                <a:lnSpc>
                  <a:spcPct val="120000"/>
                </a:lnSpc>
                <a:buFont typeface="Wingdings" pitchFamily="2" charset="2"/>
                <a:buNone/>
                <a:tabLst>
                  <a:tab pos="1800225" algn="l"/>
                  <a:tab pos="2520950" algn="l"/>
                </a:tabLst>
              </a:pPr>
              <a:r>
                <a:rPr lang="en-US" sz="2400" b="1">
                  <a:latin typeface="Eras Medium ITC" pitchFamily="34" charset="0"/>
                </a:rPr>
                <a:t>Multiplying out:</a:t>
              </a:r>
            </a:p>
          </p:txBody>
        </p:sp>
        <p:graphicFrame>
          <p:nvGraphicFramePr>
            <p:cNvPr id="19487" name="Object 14"/>
            <p:cNvGraphicFramePr>
              <a:graphicFrameLocks noChangeAspect="1"/>
            </p:cNvGraphicFramePr>
            <p:nvPr>
              <p:extLst>
                <p:ext uri="{D42A27DB-BD31-4B8C-83A1-F6EECF244321}">
                  <p14:modId xmlns:p14="http://schemas.microsoft.com/office/powerpoint/2010/main" val="1011798998"/>
                </p:ext>
              </p:extLst>
            </p:nvPr>
          </p:nvGraphicFramePr>
          <p:xfrm>
            <a:off x="3061" y="672"/>
            <a:ext cx="938" cy="612"/>
          </p:xfrm>
          <a:graphic>
            <a:graphicData uri="http://schemas.openxmlformats.org/presentationml/2006/ole">
              <mc:AlternateContent xmlns:mc="http://schemas.openxmlformats.org/markup-compatibility/2006">
                <mc:Choice xmlns:v="urn:schemas-microsoft-com:vml" Requires="v">
                  <p:oleObj spid="_x0000_s2068" name="Equation" r:id="rId9" imgW="590685" imgH="371475" progId="Equation.3">
                    <p:embed/>
                  </p:oleObj>
                </mc:Choice>
                <mc:Fallback>
                  <p:oleObj name="Equation" r:id="rId9" imgW="590685" imgH="37147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61" y="672"/>
                          <a:ext cx="938" cy="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 name="Group 41"/>
          <p:cNvGrpSpPr>
            <a:grpSpLocks/>
          </p:cNvGrpSpPr>
          <p:nvPr/>
        </p:nvGrpSpPr>
        <p:grpSpPr bwMode="auto">
          <a:xfrm>
            <a:off x="533400" y="1976438"/>
            <a:ext cx="7772400" cy="1031875"/>
            <a:chOff x="336" y="1245"/>
            <a:chExt cx="4896" cy="650"/>
          </a:xfrm>
        </p:grpSpPr>
        <p:sp>
          <p:nvSpPr>
            <p:cNvPr id="19483" name="Rectangle 11"/>
            <p:cNvSpPr>
              <a:spLocks noChangeArrowheads="1"/>
            </p:cNvSpPr>
            <p:nvPr/>
          </p:nvSpPr>
          <p:spPr bwMode="auto">
            <a:xfrm>
              <a:off x="336" y="1245"/>
              <a:ext cx="4896"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Now suppose we differentiate the 2 functions in </a:t>
              </a:r>
              <a:r>
                <a:rPr lang="en-US" sz="2400" b="1" u="sng">
                  <a:latin typeface="Eras Medium ITC" pitchFamily="34" charset="0"/>
                </a:rPr>
                <a:t>without</a:t>
              </a:r>
              <a:r>
                <a:rPr lang="en-US" sz="2400" b="1">
                  <a:latin typeface="Eras Medium ITC" pitchFamily="34" charset="0"/>
                </a:rPr>
                <a:t> multiplying them out.</a:t>
              </a:r>
            </a:p>
          </p:txBody>
        </p:sp>
        <p:graphicFrame>
          <p:nvGraphicFramePr>
            <p:cNvPr id="19484" name="Object 16"/>
            <p:cNvGraphicFramePr>
              <a:graphicFrameLocks noChangeAspect="1"/>
            </p:cNvGraphicFramePr>
            <p:nvPr/>
          </p:nvGraphicFramePr>
          <p:xfrm>
            <a:off x="384" y="1520"/>
            <a:ext cx="1211" cy="375"/>
          </p:xfrm>
          <a:graphic>
            <a:graphicData uri="http://schemas.openxmlformats.org/presentationml/2006/ole">
              <mc:AlternateContent xmlns:mc="http://schemas.openxmlformats.org/markup-compatibility/2006">
                <mc:Choice xmlns:v="urn:schemas-microsoft-com:vml" Requires="v">
                  <p:oleObj spid="_x0000_s2069" name="Equation" r:id="rId11" imgW="771457" imgH="219165" progId="Equation.3">
                    <p:embed/>
                  </p:oleObj>
                </mc:Choice>
                <mc:Fallback>
                  <p:oleObj name="Equation" r:id="rId11" imgW="771457" imgH="219165"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4" y="1520"/>
                          <a:ext cx="1211"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47"/>
          <p:cNvGrpSpPr>
            <a:grpSpLocks/>
          </p:cNvGrpSpPr>
          <p:nvPr/>
        </p:nvGrpSpPr>
        <p:grpSpPr bwMode="auto">
          <a:xfrm>
            <a:off x="457200" y="4343400"/>
            <a:ext cx="7543800" cy="1066800"/>
            <a:chOff x="288" y="2544"/>
            <a:chExt cx="4752" cy="672"/>
          </a:xfrm>
        </p:grpSpPr>
        <p:sp>
          <p:nvSpPr>
            <p:cNvPr id="19480" name="AutoShape 46"/>
            <p:cNvSpPr>
              <a:spLocks noChangeArrowheads="1"/>
            </p:cNvSpPr>
            <p:nvPr/>
          </p:nvSpPr>
          <p:spPr bwMode="auto">
            <a:xfrm>
              <a:off x="288" y="2544"/>
              <a:ext cx="4752" cy="672"/>
            </a:xfrm>
            <a:prstGeom prst="roundRect">
              <a:avLst>
                <a:gd name="adj" fmla="val 16667"/>
              </a:avLst>
            </a:prstGeom>
            <a:solidFill>
              <a:srgbClr val="FFFFFF"/>
            </a:solidFill>
            <a:ln w="9525">
              <a:solidFill>
                <a:schemeClr val="tx1"/>
              </a:solidFill>
              <a:round/>
              <a:headEnd/>
              <a:tailEnd/>
            </a:ln>
          </p:spPr>
          <p:txBody>
            <a:bodyPr wrap="none" anchor="ctr"/>
            <a:lstStyle/>
            <a:p>
              <a:endParaRPr lang="en-US" sz="2400">
                <a:latin typeface="Eras Medium ITC" pitchFamily="34" charset="0"/>
              </a:endParaRPr>
            </a:p>
          </p:txBody>
        </p:sp>
        <p:sp>
          <p:nvSpPr>
            <p:cNvPr id="19481" name="Rectangle 22"/>
            <p:cNvSpPr>
              <a:spLocks noChangeArrowheads="1"/>
            </p:cNvSpPr>
            <p:nvPr/>
          </p:nvSpPr>
          <p:spPr bwMode="auto">
            <a:xfrm>
              <a:off x="336" y="2686"/>
              <a:ext cx="422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Multiplying these 2 answers does NOT give </a:t>
              </a:r>
            </a:p>
          </p:txBody>
        </p:sp>
        <p:graphicFrame>
          <p:nvGraphicFramePr>
            <p:cNvPr id="19482" name="Object 23"/>
            <p:cNvGraphicFramePr>
              <a:graphicFrameLocks noChangeAspect="1"/>
            </p:cNvGraphicFramePr>
            <p:nvPr/>
          </p:nvGraphicFramePr>
          <p:xfrm>
            <a:off x="4512" y="2548"/>
            <a:ext cx="352" cy="612"/>
          </p:xfrm>
          <a:graphic>
            <a:graphicData uri="http://schemas.openxmlformats.org/presentationml/2006/ole">
              <mc:AlternateContent xmlns:mc="http://schemas.openxmlformats.org/markup-compatibility/2006">
                <mc:Choice xmlns:v="urn:schemas-microsoft-com:vml" Requires="v">
                  <p:oleObj spid="_x0000_s2070" name="Equation" r:id="rId13" imgW="209685" imgH="371475" progId="Equation.3">
                    <p:embed/>
                  </p:oleObj>
                </mc:Choice>
                <mc:Fallback>
                  <p:oleObj name="Equation" r:id="rId13" imgW="209685" imgH="37147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12" y="2548"/>
                          <a:ext cx="352" cy="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65241" name="Rectangle 25"/>
          <p:cNvSpPr>
            <a:spLocks noChangeArrowheads="1"/>
          </p:cNvSpPr>
          <p:nvPr/>
        </p:nvSpPr>
        <p:spPr bwMode="auto">
          <a:xfrm>
            <a:off x="457200" y="4645025"/>
            <a:ext cx="9144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BUT</a:t>
            </a:r>
          </a:p>
        </p:txBody>
      </p:sp>
      <p:graphicFrame>
        <p:nvGraphicFramePr>
          <p:cNvPr id="265242" name="Object 26"/>
          <p:cNvGraphicFramePr>
            <a:graphicFrameLocks noChangeAspect="1"/>
          </p:cNvGraphicFramePr>
          <p:nvPr>
            <p:extLst>
              <p:ext uri="{D42A27DB-BD31-4B8C-83A1-F6EECF244321}">
                <p14:modId xmlns:p14="http://schemas.microsoft.com/office/powerpoint/2010/main" val="3754492213"/>
              </p:ext>
            </p:extLst>
          </p:nvPr>
        </p:nvGraphicFramePr>
        <p:xfrm>
          <a:off x="1600200" y="4437063"/>
          <a:ext cx="1487488" cy="969962"/>
        </p:xfrm>
        <a:graphic>
          <a:graphicData uri="http://schemas.openxmlformats.org/presentationml/2006/ole">
            <mc:AlternateContent xmlns:mc="http://schemas.openxmlformats.org/markup-compatibility/2006">
              <mc:Choice xmlns:v="urn:schemas-microsoft-com:vml" Requires="v">
                <p:oleObj spid="_x0000_s2071" name="Equation" r:id="rId15" imgW="590685" imgH="371475" progId="Equation.3">
                  <p:embed/>
                </p:oleObj>
              </mc:Choice>
              <mc:Fallback>
                <p:oleObj name="Equation" r:id="rId15" imgW="590685" imgH="371475"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00200" y="4437063"/>
                        <a:ext cx="1487488" cy="969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 name="Group 34"/>
          <p:cNvGrpSpPr>
            <a:grpSpLocks/>
          </p:cNvGrpSpPr>
          <p:nvPr/>
        </p:nvGrpSpPr>
        <p:grpSpPr bwMode="auto">
          <a:xfrm>
            <a:off x="3657600" y="3429000"/>
            <a:ext cx="685800" cy="381000"/>
            <a:chOff x="2304" y="2160"/>
            <a:chExt cx="432" cy="240"/>
          </a:xfrm>
        </p:grpSpPr>
        <p:sp>
          <p:nvSpPr>
            <p:cNvPr id="19478" name="Line 33"/>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19479" name="Line 31"/>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nvGrpSpPr>
          <p:cNvPr id="7" name="Group 43"/>
          <p:cNvGrpSpPr>
            <a:grpSpLocks/>
          </p:cNvGrpSpPr>
          <p:nvPr/>
        </p:nvGrpSpPr>
        <p:grpSpPr bwMode="auto">
          <a:xfrm>
            <a:off x="1874838" y="3403600"/>
            <a:ext cx="1706562" cy="969963"/>
            <a:chOff x="1181" y="2144"/>
            <a:chExt cx="1075" cy="611"/>
          </a:xfrm>
        </p:grpSpPr>
        <p:graphicFrame>
          <p:nvGraphicFramePr>
            <p:cNvPr id="19476" name="Object 20"/>
            <p:cNvGraphicFramePr>
              <a:graphicFrameLocks noChangeAspect="1"/>
            </p:cNvGraphicFramePr>
            <p:nvPr/>
          </p:nvGraphicFramePr>
          <p:xfrm>
            <a:off x="1708" y="2256"/>
            <a:ext cx="548" cy="335"/>
          </p:xfrm>
          <a:graphic>
            <a:graphicData uri="http://schemas.openxmlformats.org/presentationml/2006/ole">
              <mc:AlternateContent xmlns:mc="http://schemas.openxmlformats.org/markup-compatibility/2006">
                <mc:Choice xmlns:v="urn:schemas-microsoft-com:vml" Requires="v">
                  <p:oleObj spid="_x0000_s2072" name="Equation" r:id="rId17" imgW="333443" imgH="200025" progId="Equation.3">
                    <p:embed/>
                  </p:oleObj>
                </mc:Choice>
                <mc:Fallback>
                  <p:oleObj name="Equation" r:id="rId17" imgW="333443" imgH="200025"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08" y="2256"/>
                          <a:ext cx="548"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77" name="Object 35"/>
            <p:cNvGraphicFramePr>
              <a:graphicFrameLocks noChangeAspect="1"/>
            </p:cNvGraphicFramePr>
            <p:nvPr/>
          </p:nvGraphicFramePr>
          <p:xfrm>
            <a:off x="1181" y="2144"/>
            <a:ext cx="547" cy="611"/>
          </p:xfrm>
          <a:graphic>
            <a:graphicData uri="http://schemas.openxmlformats.org/presentationml/2006/ole">
              <mc:AlternateContent xmlns:mc="http://schemas.openxmlformats.org/markup-compatibility/2006">
                <mc:Choice xmlns:v="urn:schemas-microsoft-com:vml" Requires="v">
                  <p:oleObj spid="_x0000_s2073" name="Equation" r:id="rId19" imgW="333443" imgH="371475" progId="Equation.3">
                    <p:embed/>
                  </p:oleObj>
                </mc:Choice>
                <mc:Fallback>
                  <p:oleObj name="Equation" r:id="rId19" imgW="333443" imgH="371475"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81" y="2144"/>
                          <a:ext cx="547"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 name="Group 44"/>
          <p:cNvGrpSpPr>
            <a:grpSpLocks/>
          </p:cNvGrpSpPr>
          <p:nvPr/>
        </p:nvGrpSpPr>
        <p:grpSpPr bwMode="auto">
          <a:xfrm>
            <a:off x="4165600" y="3403600"/>
            <a:ext cx="1466850" cy="969963"/>
            <a:chOff x="2624" y="2144"/>
            <a:chExt cx="924" cy="611"/>
          </a:xfrm>
        </p:grpSpPr>
        <p:graphicFrame>
          <p:nvGraphicFramePr>
            <p:cNvPr id="19474" name="Object 21"/>
            <p:cNvGraphicFramePr>
              <a:graphicFrameLocks noChangeAspect="1"/>
            </p:cNvGraphicFramePr>
            <p:nvPr/>
          </p:nvGraphicFramePr>
          <p:xfrm>
            <a:off x="2624" y="2144"/>
            <a:ext cx="546" cy="611"/>
          </p:xfrm>
          <a:graphic>
            <a:graphicData uri="http://schemas.openxmlformats.org/presentationml/2006/ole">
              <mc:AlternateContent xmlns:mc="http://schemas.openxmlformats.org/markup-compatibility/2006">
                <mc:Choice xmlns:v="urn:schemas-microsoft-com:vml" Requires="v">
                  <p:oleObj spid="_x0000_s2074" name="Equation" r:id="rId21" imgW="333443" imgH="371475" progId="Equation.3">
                    <p:embed/>
                  </p:oleObj>
                </mc:Choice>
                <mc:Fallback>
                  <p:oleObj name="Equation" r:id="rId21" imgW="333443" imgH="371475"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624" y="2144"/>
                          <a:ext cx="546"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75" name="Object 36"/>
            <p:cNvGraphicFramePr>
              <a:graphicFrameLocks noChangeAspect="1"/>
            </p:cNvGraphicFramePr>
            <p:nvPr/>
          </p:nvGraphicFramePr>
          <p:xfrm>
            <a:off x="3216" y="2304"/>
            <a:ext cx="332" cy="276"/>
          </p:xfrm>
          <a:graphic>
            <a:graphicData uri="http://schemas.openxmlformats.org/presentationml/2006/ole">
              <mc:AlternateContent xmlns:mc="http://schemas.openxmlformats.org/markup-compatibility/2006">
                <mc:Choice xmlns:v="urn:schemas-microsoft-com:vml" Requires="v">
                  <p:oleObj spid="_x0000_s2075" name="Equation" r:id="rId23" imgW="199957" imgH="162015" progId="Equation.3">
                    <p:embed/>
                  </p:oleObj>
                </mc:Choice>
                <mc:Fallback>
                  <p:oleObj name="Equation" r:id="rId23" imgW="199957" imgH="162015"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216" y="2304"/>
                          <a:ext cx="332"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 name="Group 48"/>
          <p:cNvGrpSpPr>
            <a:grpSpLocks/>
          </p:cNvGrpSpPr>
          <p:nvPr/>
        </p:nvGrpSpPr>
        <p:grpSpPr bwMode="auto">
          <a:xfrm>
            <a:off x="1219200" y="2971800"/>
            <a:ext cx="4876800" cy="563563"/>
            <a:chOff x="768" y="1872"/>
            <a:chExt cx="3072" cy="355"/>
          </a:xfrm>
        </p:grpSpPr>
        <p:sp>
          <p:nvSpPr>
            <p:cNvPr id="19469" name="Rectangle 17"/>
            <p:cNvSpPr>
              <a:spLocks noChangeArrowheads="1"/>
            </p:cNvSpPr>
            <p:nvPr/>
          </p:nvSpPr>
          <p:spPr bwMode="auto">
            <a:xfrm>
              <a:off x="768" y="1890"/>
              <a:ext cx="2112"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Let                       and</a:t>
              </a:r>
            </a:p>
          </p:txBody>
        </p:sp>
        <p:graphicFrame>
          <p:nvGraphicFramePr>
            <p:cNvPr id="19470" name="Object 18"/>
            <p:cNvGraphicFramePr>
              <a:graphicFrameLocks noChangeAspect="1"/>
            </p:cNvGraphicFramePr>
            <p:nvPr/>
          </p:nvGraphicFramePr>
          <p:xfrm>
            <a:off x="1712" y="1872"/>
            <a:ext cx="391" cy="335"/>
          </p:xfrm>
          <a:graphic>
            <a:graphicData uri="http://schemas.openxmlformats.org/presentationml/2006/ole">
              <mc:AlternateContent xmlns:mc="http://schemas.openxmlformats.org/markup-compatibility/2006">
                <mc:Choice xmlns:v="urn:schemas-microsoft-com:vml" Requires="v">
                  <p:oleObj spid="_x0000_s2076" name="Equation" r:id="rId25" imgW="238057" imgH="200025" progId="Equation.3">
                    <p:embed/>
                  </p:oleObj>
                </mc:Choice>
                <mc:Fallback>
                  <p:oleObj name="Equation" r:id="rId25" imgW="238057" imgH="200025"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712" y="1872"/>
                          <a:ext cx="391"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71" name="Object 19"/>
            <p:cNvGraphicFramePr>
              <a:graphicFrameLocks noChangeAspect="1"/>
            </p:cNvGraphicFramePr>
            <p:nvPr/>
          </p:nvGraphicFramePr>
          <p:xfrm>
            <a:off x="3176" y="1872"/>
            <a:ext cx="664" cy="335"/>
          </p:xfrm>
          <a:graphic>
            <a:graphicData uri="http://schemas.openxmlformats.org/presentationml/2006/ole">
              <mc:AlternateContent xmlns:mc="http://schemas.openxmlformats.org/markup-compatibility/2006">
                <mc:Choice xmlns:v="urn:schemas-microsoft-com:vml" Requires="v">
                  <p:oleObj spid="_x0000_s2077" name="Equation" r:id="rId27" imgW="409643" imgH="200025" progId="Equation.3">
                    <p:embed/>
                  </p:oleObj>
                </mc:Choice>
                <mc:Fallback>
                  <p:oleObj name="Equation" r:id="rId27" imgW="409643" imgH="200025"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176" y="1872"/>
                          <a:ext cx="664"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72" name="Object 37"/>
            <p:cNvGraphicFramePr>
              <a:graphicFrameLocks noChangeAspect="1"/>
            </p:cNvGraphicFramePr>
            <p:nvPr/>
          </p:nvGraphicFramePr>
          <p:xfrm>
            <a:off x="1328" y="1984"/>
            <a:ext cx="391" cy="217"/>
          </p:xfrm>
          <a:graphic>
            <a:graphicData uri="http://schemas.openxmlformats.org/presentationml/2006/ole">
              <mc:AlternateContent xmlns:mc="http://schemas.openxmlformats.org/markup-compatibility/2006">
                <mc:Choice xmlns:v="urn:schemas-microsoft-com:vml" Requires="v">
                  <p:oleObj spid="_x0000_s2078" name="Equation" r:id="rId29" imgW="238057" imgH="123735" progId="Equation.3">
                    <p:embed/>
                  </p:oleObj>
                </mc:Choice>
                <mc:Fallback>
                  <p:oleObj name="Equation" r:id="rId29" imgW="238057" imgH="123735"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328" y="1984"/>
                          <a:ext cx="391"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73" name="Object 38"/>
            <p:cNvGraphicFramePr>
              <a:graphicFrameLocks noChangeAspect="1"/>
            </p:cNvGraphicFramePr>
            <p:nvPr/>
          </p:nvGraphicFramePr>
          <p:xfrm>
            <a:off x="2797" y="1984"/>
            <a:ext cx="371" cy="217"/>
          </p:xfrm>
          <a:graphic>
            <a:graphicData uri="http://schemas.openxmlformats.org/presentationml/2006/ole">
              <mc:AlternateContent xmlns:mc="http://schemas.openxmlformats.org/markup-compatibility/2006">
                <mc:Choice xmlns:v="urn:schemas-microsoft-com:vml" Requires="v">
                  <p:oleObj spid="_x0000_s2079" name="Equation" r:id="rId31" imgW="219143" imgH="123735" progId="Equation.3">
                    <p:embed/>
                  </p:oleObj>
                </mc:Choice>
                <mc:Fallback>
                  <p:oleObj name="Equation" r:id="rId31" imgW="219143" imgH="123735"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797" y="1984"/>
                          <a:ext cx="371"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322587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52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strVal val="#ppt_w*0.70"/>
                                          </p:val>
                                        </p:tav>
                                        <p:tav tm="100000">
                                          <p:val>
                                            <p:strVal val="#ppt_w"/>
                                          </p:val>
                                        </p:tav>
                                      </p:tavLst>
                                    </p:anim>
                                    <p:anim calcmode="lin" valueType="num">
                                      <p:cBhvr>
                                        <p:cTn id="36" dur="1000" fill="hold"/>
                                        <p:tgtEl>
                                          <p:spTgt spid="5"/>
                                        </p:tgtEl>
                                        <p:attrNameLst>
                                          <p:attrName>ppt_h</p:attrName>
                                        </p:attrNameLst>
                                      </p:cBhvr>
                                      <p:tavLst>
                                        <p:tav tm="0">
                                          <p:val>
                                            <p:strVal val="#ppt_h"/>
                                          </p:val>
                                        </p:tav>
                                        <p:tav tm="100000">
                                          <p:val>
                                            <p:strVal val="#ppt_h"/>
                                          </p:val>
                                        </p:tav>
                                      </p:tavLst>
                                    </p:anim>
                                    <p:animEffect transition="in" filter="fade">
                                      <p:cBhvr>
                                        <p:cTn id="37" dur="10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65241"/>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265242"/>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2"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right)">
                                      <p:cBhvr>
                                        <p:cTn id="5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1828800" y="609600"/>
            <a:ext cx="3505200" cy="595313"/>
            <a:chOff x="1152" y="384"/>
            <a:chExt cx="2208" cy="375"/>
          </a:xfrm>
        </p:grpSpPr>
        <p:graphicFrame>
          <p:nvGraphicFramePr>
            <p:cNvPr id="20513" name="Object 3"/>
            <p:cNvGraphicFramePr>
              <a:graphicFrameLocks noChangeAspect="1"/>
            </p:cNvGraphicFramePr>
            <p:nvPr/>
          </p:nvGraphicFramePr>
          <p:xfrm>
            <a:off x="1757" y="384"/>
            <a:ext cx="1603" cy="375"/>
          </p:xfrm>
          <a:graphic>
            <a:graphicData uri="http://schemas.openxmlformats.org/presentationml/2006/ole">
              <mc:AlternateContent xmlns:mc="http://schemas.openxmlformats.org/markup-compatibility/2006">
                <mc:Choice xmlns:v="urn:schemas-microsoft-com:vml" Requires="v">
                  <p:oleObj spid="_x0000_s3090" name="Equation" r:id="rId4" imgW="1019243" imgH="219165" progId="Equation.3">
                    <p:embed/>
                  </p:oleObj>
                </mc:Choice>
                <mc:Fallback>
                  <p:oleObj name="Equation" r:id="rId4" imgW="1019243" imgH="21916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384"/>
                          <a:ext cx="1603"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14" name="Rectangle 4"/>
            <p:cNvSpPr>
              <a:spLocks noChangeArrowheads="1"/>
            </p:cNvSpPr>
            <p:nvPr/>
          </p:nvSpPr>
          <p:spPr bwMode="auto">
            <a:xfrm>
              <a:off x="1152" y="432"/>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buFont typeface="Wingdings" pitchFamily="2" charset="2"/>
                <a:buNone/>
                <a:tabLst>
                  <a:tab pos="1800225" algn="l"/>
                  <a:tab pos="2520950" algn="l"/>
                </a:tabLst>
              </a:pPr>
              <a:r>
                <a:rPr lang="en-US" sz="2400" b="1">
                  <a:latin typeface="Eras Medium ITC" pitchFamily="34" charset="0"/>
                </a:rPr>
                <a:t>(a)</a:t>
              </a:r>
            </a:p>
          </p:txBody>
        </p:sp>
      </p:grpSp>
      <p:graphicFrame>
        <p:nvGraphicFramePr>
          <p:cNvPr id="20483" name="Object 5"/>
          <p:cNvGraphicFramePr>
            <a:graphicFrameLocks noChangeAspect="1"/>
          </p:cNvGraphicFramePr>
          <p:nvPr>
            <p:extLst>
              <p:ext uri="{D42A27DB-BD31-4B8C-83A1-F6EECF244321}">
                <p14:modId xmlns:p14="http://schemas.microsoft.com/office/powerpoint/2010/main" val="4084219377"/>
              </p:ext>
            </p:extLst>
          </p:nvPr>
        </p:nvGraphicFramePr>
        <p:xfrm>
          <a:off x="6705600" y="1219200"/>
          <a:ext cx="2109788" cy="531813"/>
        </p:xfrm>
        <a:graphic>
          <a:graphicData uri="http://schemas.openxmlformats.org/presentationml/2006/ole">
            <mc:AlternateContent xmlns:mc="http://schemas.openxmlformats.org/markup-compatibility/2006">
              <mc:Choice xmlns:v="urn:schemas-microsoft-com:vml" Requires="v">
                <p:oleObj spid="_x0000_s3091" name="Equation" r:id="rId6" imgW="847657" imgH="200025" progId="Equation.3">
                  <p:embed/>
                </p:oleObj>
              </mc:Choice>
              <mc:Fallback>
                <p:oleObj name="Equation" r:id="rId6" imgW="847657" imgH="200025"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05600" y="1219200"/>
                        <a:ext cx="2109788" cy="5318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484" name="Group 6"/>
          <p:cNvGrpSpPr>
            <a:grpSpLocks/>
          </p:cNvGrpSpPr>
          <p:nvPr/>
        </p:nvGrpSpPr>
        <p:grpSpPr bwMode="auto">
          <a:xfrm>
            <a:off x="304800" y="1066800"/>
            <a:ext cx="6324600" cy="971550"/>
            <a:chOff x="192" y="672"/>
            <a:chExt cx="3984" cy="612"/>
          </a:xfrm>
        </p:grpSpPr>
        <p:graphicFrame>
          <p:nvGraphicFramePr>
            <p:cNvPr id="20510" name="Object 7"/>
            <p:cNvGraphicFramePr>
              <a:graphicFrameLocks noChangeAspect="1"/>
            </p:cNvGraphicFramePr>
            <p:nvPr/>
          </p:nvGraphicFramePr>
          <p:xfrm>
            <a:off x="1776" y="768"/>
            <a:ext cx="1348" cy="375"/>
          </p:xfrm>
          <a:graphic>
            <a:graphicData uri="http://schemas.openxmlformats.org/presentationml/2006/ole">
              <mc:AlternateContent xmlns:mc="http://schemas.openxmlformats.org/markup-compatibility/2006">
                <mc:Choice xmlns:v="urn:schemas-microsoft-com:vml" Requires="v">
                  <p:oleObj spid="_x0000_s3092" name="Equation" r:id="rId8" imgW="857385" imgH="219165" progId="Equation.3">
                    <p:embed/>
                  </p:oleObj>
                </mc:Choice>
                <mc:Fallback>
                  <p:oleObj name="Equation" r:id="rId8" imgW="857385" imgH="219165"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76" y="768"/>
                          <a:ext cx="1348"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11" name="Rectangle 8"/>
            <p:cNvSpPr>
              <a:spLocks noChangeArrowheads="1"/>
            </p:cNvSpPr>
            <p:nvPr/>
          </p:nvSpPr>
          <p:spPr bwMode="auto">
            <a:xfrm>
              <a:off x="192" y="766"/>
              <a:ext cx="158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508000" indent="-508000" eaLnBrk="1" hangingPunct="1">
                <a:lnSpc>
                  <a:spcPct val="120000"/>
                </a:lnSpc>
                <a:buFont typeface="Wingdings" pitchFamily="2" charset="2"/>
                <a:buNone/>
                <a:tabLst>
                  <a:tab pos="1800225" algn="l"/>
                  <a:tab pos="2520950" algn="l"/>
                </a:tabLst>
              </a:pPr>
              <a:r>
                <a:rPr lang="en-US" sz="2400" b="1">
                  <a:latin typeface="Eras Medium ITC" pitchFamily="34" charset="0"/>
                </a:rPr>
                <a:t>Multiplying out:</a:t>
              </a:r>
            </a:p>
          </p:txBody>
        </p:sp>
        <p:graphicFrame>
          <p:nvGraphicFramePr>
            <p:cNvPr id="20512" name="Object 9"/>
            <p:cNvGraphicFramePr>
              <a:graphicFrameLocks noChangeAspect="1"/>
            </p:cNvGraphicFramePr>
            <p:nvPr/>
          </p:nvGraphicFramePr>
          <p:xfrm>
            <a:off x="3238" y="672"/>
            <a:ext cx="938" cy="612"/>
          </p:xfrm>
          <a:graphic>
            <a:graphicData uri="http://schemas.openxmlformats.org/presentationml/2006/ole">
              <mc:AlternateContent xmlns:mc="http://schemas.openxmlformats.org/markup-compatibility/2006">
                <mc:Choice xmlns:v="urn:schemas-microsoft-com:vml" Requires="v">
                  <p:oleObj spid="_x0000_s3093" name="Equation" r:id="rId10" imgW="590685" imgH="371475" progId="Equation.3">
                    <p:embed/>
                  </p:oleObj>
                </mc:Choice>
                <mc:Fallback>
                  <p:oleObj name="Equation" r:id="rId10" imgW="590685" imgH="371475"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38" y="672"/>
                          <a:ext cx="938" cy="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0485" name="Group 10"/>
          <p:cNvGrpSpPr>
            <a:grpSpLocks/>
          </p:cNvGrpSpPr>
          <p:nvPr/>
        </p:nvGrpSpPr>
        <p:grpSpPr bwMode="auto">
          <a:xfrm>
            <a:off x="533400" y="1976438"/>
            <a:ext cx="7772400" cy="1031875"/>
            <a:chOff x="336" y="1245"/>
            <a:chExt cx="4896" cy="650"/>
          </a:xfrm>
        </p:grpSpPr>
        <p:sp>
          <p:nvSpPr>
            <p:cNvPr id="20508" name="Rectangle 11"/>
            <p:cNvSpPr>
              <a:spLocks noChangeArrowheads="1"/>
            </p:cNvSpPr>
            <p:nvPr/>
          </p:nvSpPr>
          <p:spPr bwMode="auto">
            <a:xfrm>
              <a:off x="336" y="1245"/>
              <a:ext cx="4896"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Now suppose we differentiate the 2 functions in </a:t>
              </a:r>
              <a:r>
                <a:rPr lang="en-US" sz="2400" b="1" u="sng">
                  <a:latin typeface="Eras Medium ITC" pitchFamily="34" charset="0"/>
                </a:rPr>
                <a:t>without</a:t>
              </a:r>
              <a:r>
                <a:rPr lang="en-US" sz="2400" b="1">
                  <a:latin typeface="Eras Medium ITC" pitchFamily="34" charset="0"/>
                </a:rPr>
                <a:t> multiplying them out.</a:t>
              </a:r>
            </a:p>
          </p:txBody>
        </p:sp>
        <p:graphicFrame>
          <p:nvGraphicFramePr>
            <p:cNvPr id="20509" name="Object 12"/>
            <p:cNvGraphicFramePr>
              <a:graphicFrameLocks noChangeAspect="1"/>
            </p:cNvGraphicFramePr>
            <p:nvPr/>
          </p:nvGraphicFramePr>
          <p:xfrm>
            <a:off x="384" y="1520"/>
            <a:ext cx="1211" cy="375"/>
          </p:xfrm>
          <a:graphic>
            <a:graphicData uri="http://schemas.openxmlformats.org/presentationml/2006/ole">
              <mc:AlternateContent xmlns:mc="http://schemas.openxmlformats.org/markup-compatibility/2006">
                <mc:Choice xmlns:v="urn:schemas-microsoft-com:vml" Requires="v">
                  <p:oleObj spid="_x0000_s3094" name="Equation" r:id="rId12" imgW="771457" imgH="219165" progId="Equation.3">
                    <p:embed/>
                  </p:oleObj>
                </mc:Choice>
                <mc:Fallback>
                  <p:oleObj name="Equation" r:id="rId12" imgW="771457" imgH="219165"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 y="1520"/>
                          <a:ext cx="1211"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0486" name="Rectangle 17"/>
          <p:cNvSpPr>
            <a:spLocks noChangeArrowheads="1"/>
          </p:cNvSpPr>
          <p:nvPr/>
        </p:nvSpPr>
        <p:spPr bwMode="auto">
          <a:xfrm>
            <a:off x="457200" y="4645025"/>
            <a:ext cx="9144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BUT</a:t>
            </a:r>
          </a:p>
        </p:txBody>
      </p:sp>
      <p:graphicFrame>
        <p:nvGraphicFramePr>
          <p:cNvPr id="20487" name="Object 18"/>
          <p:cNvGraphicFramePr>
            <a:graphicFrameLocks noChangeAspect="1"/>
          </p:cNvGraphicFramePr>
          <p:nvPr>
            <p:extLst>
              <p:ext uri="{D42A27DB-BD31-4B8C-83A1-F6EECF244321}">
                <p14:modId xmlns:p14="http://schemas.microsoft.com/office/powerpoint/2010/main" val="1705754888"/>
              </p:ext>
            </p:extLst>
          </p:nvPr>
        </p:nvGraphicFramePr>
        <p:xfrm>
          <a:off x="1600200" y="4437063"/>
          <a:ext cx="1487488" cy="969962"/>
        </p:xfrm>
        <a:graphic>
          <a:graphicData uri="http://schemas.openxmlformats.org/presentationml/2006/ole">
            <mc:AlternateContent xmlns:mc="http://schemas.openxmlformats.org/markup-compatibility/2006">
              <mc:Choice xmlns:v="urn:schemas-microsoft-com:vml" Requires="v">
                <p:oleObj spid="_x0000_s3095" name="Equation" r:id="rId14" imgW="590685" imgH="371475" progId="Equation.3">
                  <p:embed/>
                </p:oleObj>
              </mc:Choice>
              <mc:Fallback>
                <p:oleObj name="Equation" r:id="rId14" imgW="590685" imgH="371475"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00200" y="4437063"/>
                        <a:ext cx="1487488" cy="969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488" name="Group 19"/>
          <p:cNvGrpSpPr>
            <a:grpSpLocks/>
          </p:cNvGrpSpPr>
          <p:nvPr/>
        </p:nvGrpSpPr>
        <p:grpSpPr bwMode="auto">
          <a:xfrm>
            <a:off x="3657600" y="3429000"/>
            <a:ext cx="685800" cy="381000"/>
            <a:chOff x="2304" y="2160"/>
            <a:chExt cx="432" cy="240"/>
          </a:xfrm>
        </p:grpSpPr>
        <p:sp>
          <p:nvSpPr>
            <p:cNvPr id="20506" name="Line 20"/>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0507" name="Line 21"/>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aphicFrame>
        <p:nvGraphicFramePr>
          <p:cNvPr id="20489" name="Object 23"/>
          <p:cNvGraphicFramePr>
            <a:graphicFrameLocks noChangeAspect="1"/>
          </p:cNvGraphicFramePr>
          <p:nvPr>
            <p:extLst>
              <p:ext uri="{D42A27DB-BD31-4B8C-83A1-F6EECF244321}">
                <p14:modId xmlns:p14="http://schemas.microsoft.com/office/powerpoint/2010/main" val="77928414"/>
              </p:ext>
            </p:extLst>
          </p:nvPr>
        </p:nvGraphicFramePr>
        <p:xfrm>
          <a:off x="2711450" y="3581400"/>
          <a:ext cx="869950" cy="531813"/>
        </p:xfrm>
        <a:graphic>
          <a:graphicData uri="http://schemas.openxmlformats.org/presentationml/2006/ole">
            <mc:AlternateContent xmlns:mc="http://schemas.openxmlformats.org/markup-compatibility/2006">
              <mc:Choice xmlns:v="urn:schemas-microsoft-com:vml" Requires="v">
                <p:oleObj spid="_x0000_s3096" name="Equation" r:id="rId16" imgW="333443" imgH="200025" progId="Equation.3">
                  <p:embed/>
                </p:oleObj>
              </mc:Choice>
              <mc:Fallback>
                <p:oleObj name="Equation" r:id="rId16" imgW="333443" imgH="200025"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11450" y="3581400"/>
                        <a:ext cx="869950" cy="5318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0" name="Object 24"/>
          <p:cNvGraphicFramePr>
            <a:graphicFrameLocks noChangeAspect="1"/>
          </p:cNvGraphicFramePr>
          <p:nvPr>
            <p:extLst>
              <p:ext uri="{D42A27DB-BD31-4B8C-83A1-F6EECF244321}">
                <p14:modId xmlns:p14="http://schemas.microsoft.com/office/powerpoint/2010/main" val="562751668"/>
              </p:ext>
            </p:extLst>
          </p:nvPr>
        </p:nvGraphicFramePr>
        <p:xfrm>
          <a:off x="1874838" y="3403600"/>
          <a:ext cx="868362" cy="969963"/>
        </p:xfrm>
        <a:graphic>
          <a:graphicData uri="http://schemas.openxmlformats.org/presentationml/2006/ole">
            <mc:AlternateContent xmlns:mc="http://schemas.openxmlformats.org/markup-compatibility/2006">
              <mc:Choice xmlns:v="urn:schemas-microsoft-com:vml" Requires="v">
                <p:oleObj spid="_x0000_s3097" name="Equation" r:id="rId18" imgW="333443" imgH="371475" progId="Equation.3">
                  <p:embed/>
                </p:oleObj>
              </mc:Choice>
              <mc:Fallback>
                <p:oleObj name="Equation" r:id="rId18" imgW="333443" imgH="371475"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874838" y="3403600"/>
                        <a:ext cx="868362"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491" name="Group 25"/>
          <p:cNvGrpSpPr>
            <a:grpSpLocks/>
          </p:cNvGrpSpPr>
          <p:nvPr/>
        </p:nvGrpSpPr>
        <p:grpSpPr bwMode="auto">
          <a:xfrm>
            <a:off x="4165600" y="3403600"/>
            <a:ext cx="1466850" cy="969963"/>
            <a:chOff x="2624" y="2144"/>
            <a:chExt cx="924" cy="611"/>
          </a:xfrm>
        </p:grpSpPr>
        <p:graphicFrame>
          <p:nvGraphicFramePr>
            <p:cNvPr id="20504" name="Object 26"/>
            <p:cNvGraphicFramePr>
              <a:graphicFrameLocks noChangeAspect="1"/>
            </p:cNvGraphicFramePr>
            <p:nvPr/>
          </p:nvGraphicFramePr>
          <p:xfrm>
            <a:off x="2624" y="2144"/>
            <a:ext cx="546" cy="611"/>
          </p:xfrm>
          <a:graphic>
            <a:graphicData uri="http://schemas.openxmlformats.org/presentationml/2006/ole">
              <mc:AlternateContent xmlns:mc="http://schemas.openxmlformats.org/markup-compatibility/2006">
                <mc:Choice xmlns:v="urn:schemas-microsoft-com:vml" Requires="v">
                  <p:oleObj spid="_x0000_s3098" name="Equation" r:id="rId20" imgW="333443" imgH="371475" progId="Equation.3">
                    <p:embed/>
                  </p:oleObj>
                </mc:Choice>
                <mc:Fallback>
                  <p:oleObj name="Equation" r:id="rId20" imgW="333443" imgH="371475"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624" y="2144"/>
                          <a:ext cx="546"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05" name="Object 27"/>
            <p:cNvGraphicFramePr>
              <a:graphicFrameLocks noChangeAspect="1"/>
            </p:cNvGraphicFramePr>
            <p:nvPr/>
          </p:nvGraphicFramePr>
          <p:xfrm>
            <a:off x="3216" y="2304"/>
            <a:ext cx="332" cy="276"/>
          </p:xfrm>
          <a:graphic>
            <a:graphicData uri="http://schemas.openxmlformats.org/presentationml/2006/ole">
              <mc:AlternateContent xmlns:mc="http://schemas.openxmlformats.org/markup-compatibility/2006">
                <mc:Choice xmlns:v="urn:schemas-microsoft-com:vml" Requires="v">
                  <p:oleObj spid="_x0000_s3099" name="Equation" r:id="rId22" imgW="199957" imgH="162015" progId="Equation.3">
                    <p:embed/>
                  </p:oleObj>
                </mc:Choice>
                <mc:Fallback>
                  <p:oleObj name="Equation" r:id="rId22" imgW="199957" imgH="162015"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216" y="2304"/>
                          <a:ext cx="332"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0492" name="Rectangle 29"/>
          <p:cNvSpPr>
            <a:spLocks noChangeArrowheads="1"/>
          </p:cNvSpPr>
          <p:nvPr/>
        </p:nvSpPr>
        <p:spPr bwMode="auto">
          <a:xfrm>
            <a:off x="1219200" y="3000375"/>
            <a:ext cx="3352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Let                       and</a:t>
            </a:r>
          </a:p>
        </p:txBody>
      </p:sp>
      <p:graphicFrame>
        <p:nvGraphicFramePr>
          <p:cNvPr id="20493" name="Object 30"/>
          <p:cNvGraphicFramePr>
            <a:graphicFrameLocks noChangeAspect="1"/>
          </p:cNvGraphicFramePr>
          <p:nvPr>
            <p:extLst>
              <p:ext uri="{D42A27DB-BD31-4B8C-83A1-F6EECF244321}">
                <p14:modId xmlns:p14="http://schemas.microsoft.com/office/powerpoint/2010/main" val="2322295372"/>
              </p:ext>
            </p:extLst>
          </p:nvPr>
        </p:nvGraphicFramePr>
        <p:xfrm>
          <a:off x="2717800" y="2971800"/>
          <a:ext cx="620713" cy="531813"/>
        </p:xfrm>
        <a:graphic>
          <a:graphicData uri="http://schemas.openxmlformats.org/presentationml/2006/ole">
            <mc:AlternateContent xmlns:mc="http://schemas.openxmlformats.org/markup-compatibility/2006">
              <mc:Choice xmlns:v="urn:schemas-microsoft-com:vml" Requires="v">
                <p:oleObj spid="_x0000_s3100" name="Equation" r:id="rId24" imgW="238057" imgH="200025" progId="Equation.3">
                  <p:embed/>
                </p:oleObj>
              </mc:Choice>
              <mc:Fallback>
                <p:oleObj name="Equation" r:id="rId24" imgW="238057" imgH="200025"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17800" y="2971800"/>
                        <a:ext cx="620713"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4" name="Object 31"/>
          <p:cNvGraphicFramePr>
            <a:graphicFrameLocks noChangeAspect="1"/>
          </p:cNvGraphicFramePr>
          <p:nvPr>
            <p:extLst>
              <p:ext uri="{D42A27DB-BD31-4B8C-83A1-F6EECF244321}">
                <p14:modId xmlns:p14="http://schemas.microsoft.com/office/powerpoint/2010/main" val="874961207"/>
              </p:ext>
            </p:extLst>
          </p:nvPr>
        </p:nvGraphicFramePr>
        <p:xfrm>
          <a:off x="5041900" y="2971800"/>
          <a:ext cx="1054100" cy="531813"/>
        </p:xfrm>
        <a:graphic>
          <a:graphicData uri="http://schemas.openxmlformats.org/presentationml/2006/ole">
            <mc:AlternateContent xmlns:mc="http://schemas.openxmlformats.org/markup-compatibility/2006">
              <mc:Choice xmlns:v="urn:schemas-microsoft-com:vml" Requires="v">
                <p:oleObj spid="_x0000_s3101" name="Equation" r:id="rId26" imgW="409643" imgH="200025" progId="Equation.3">
                  <p:embed/>
                </p:oleObj>
              </mc:Choice>
              <mc:Fallback>
                <p:oleObj name="Equation" r:id="rId26" imgW="409643" imgH="200025"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041900" y="2971800"/>
                        <a:ext cx="1054100" cy="5318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5" name="Object 32"/>
          <p:cNvGraphicFramePr>
            <a:graphicFrameLocks noChangeAspect="1"/>
          </p:cNvGraphicFramePr>
          <p:nvPr>
            <p:extLst>
              <p:ext uri="{D42A27DB-BD31-4B8C-83A1-F6EECF244321}">
                <p14:modId xmlns:p14="http://schemas.microsoft.com/office/powerpoint/2010/main" val="3466551733"/>
              </p:ext>
            </p:extLst>
          </p:nvPr>
        </p:nvGraphicFramePr>
        <p:xfrm>
          <a:off x="2108200" y="3149600"/>
          <a:ext cx="620713" cy="344488"/>
        </p:xfrm>
        <a:graphic>
          <a:graphicData uri="http://schemas.openxmlformats.org/presentationml/2006/ole">
            <mc:AlternateContent xmlns:mc="http://schemas.openxmlformats.org/markup-compatibility/2006">
              <mc:Choice xmlns:v="urn:schemas-microsoft-com:vml" Requires="v">
                <p:oleObj spid="_x0000_s3102" name="Equation" r:id="rId28" imgW="238057" imgH="123735" progId="Equation.3">
                  <p:embed/>
                </p:oleObj>
              </mc:Choice>
              <mc:Fallback>
                <p:oleObj name="Equation" r:id="rId28" imgW="238057" imgH="123735" progId="Equation.3">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108200" y="3149600"/>
                        <a:ext cx="620713"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6" name="Object 33"/>
          <p:cNvGraphicFramePr>
            <a:graphicFrameLocks noChangeAspect="1"/>
          </p:cNvGraphicFramePr>
          <p:nvPr>
            <p:extLst>
              <p:ext uri="{D42A27DB-BD31-4B8C-83A1-F6EECF244321}">
                <p14:modId xmlns:p14="http://schemas.microsoft.com/office/powerpoint/2010/main" val="2041727934"/>
              </p:ext>
            </p:extLst>
          </p:nvPr>
        </p:nvGraphicFramePr>
        <p:xfrm>
          <a:off x="4440238" y="3149600"/>
          <a:ext cx="588962" cy="344488"/>
        </p:xfrm>
        <a:graphic>
          <a:graphicData uri="http://schemas.openxmlformats.org/presentationml/2006/ole">
            <mc:AlternateContent xmlns:mc="http://schemas.openxmlformats.org/markup-compatibility/2006">
              <mc:Choice xmlns:v="urn:schemas-microsoft-com:vml" Requires="v">
                <p:oleObj spid="_x0000_s3103" name="Equation" r:id="rId30" imgW="219143" imgH="123735" progId="Equation.3">
                  <p:embed/>
                </p:oleObj>
              </mc:Choice>
              <mc:Fallback>
                <p:oleObj name="Equation" r:id="rId30" imgW="219143" imgH="123735" progId="Equation.3">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440238" y="3149600"/>
                        <a:ext cx="588962"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0370" name="Object 34"/>
          <p:cNvGraphicFramePr>
            <a:graphicFrameLocks noChangeAspect="1"/>
          </p:cNvGraphicFramePr>
          <p:nvPr>
            <p:extLst>
              <p:ext uri="{D42A27DB-BD31-4B8C-83A1-F6EECF244321}">
                <p14:modId xmlns:p14="http://schemas.microsoft.com/office/powerpoint/2010/main" val="1490540616"/>
              </p:ext>
            </p:extLst>
          </p:nvPr>
        </p:nvGraphicFramePr>
        <p:xfrm>
          <a:off x="3089275" y="4648200"/>
          <a:ext cx="2168525" cy="595313"/>
        </p:xfrm>
        <a:graphic>
          <a:graphicData uri="http://schemas.openxmlformats.org/presentationml/2006/ole">
            <mc:AlternateContent xmlns:mc="http://schemas.openxmlformats.org/markup-compatibility/2006">
              <mc:Choice xmlns:v="urn:schemas-microsoft-com:vml" Requires="v">
                <p:oleObj spid="_x0000_s3104" name="Equation" r:id="rId32" imgW="866843" imgH="219165" progId="Equation.3">
                  <p:embed/>
                </p:oleObj>
              </mc:Choice>
              <mc:Fallback>
                <p:oleObj name="Equation" r:id="rId32" imgW="866843" imgH="219165" progId="Equation.3">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089275" y="4648200"/>
                        <a:ext cx="2168525" cy="5953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 name="Group 35"/>
          <p:cNvGrpSpPr>
            <a:grpSpLocks/>
          </p:cNvGrpSpPr>
          <p:nvPr/>
        </p:nvGrpSpPr>
        <p:grpSpPr bwMode="auto">
          <a:xfrm>
            <a:off x="5403850" y="4567238"/>
            <a:ext cx="2063750" cy="895350"/>
            <a:chOff x="3100" y="2877"/>
            <a:chExt cx="1300" cy="564"/>
          </a:xfrm>
        </p:grpSpPr>
        <p:sp>
          <p:nvSpPr>
            <p:cNvPr id="20502" name="Rectangle 36"/>
            <p:cNvSpPr>
              <a:spLocks noChangeArrowheads="1"/>
            </p:cNvSpPr>
            <p:nvPr/>
          </p:nvSpPr>
          <p:spPr bwMode="auto">
            <a:xfrm>
              <a:off x="3100" y="2952"/>
              <a:ext cx="576"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and</a:t>
              </a:r>
            </a:p>
          </p:txBody>
        </p:sp>
        <p:graphicFrame>
          <p:nvGraphicFramePr>
            <p:cNvPr id="20503" name="Object 37"/>
            <p:cNvGraphicFramePr>
              <a:graphicFrameLocks noChangeAspect="1"/>
            </p:cNvGraphicFramePr>
            <p:nvPr/>
          </p:nvGraphicFramePr>
          <p:xfrm>
            <a:off x="3528" y="2877"/>
            <a:ext cx="872" cy="564"/>
          </p:xfrm>
          <a:graphic>
            <a:graphicData uri="http://schemas.openxmlformats.org/presentationml/2006/ole">
              <mc:AlternateContent xmlns:mc="http://schemas.openxmlformats.org/markup-compatibility/2006">
                <mc:Choice xmlns:v="urn:schemas-microsoft-com:vml" Requires="v">
                  <p:oleObj spid="_x0000_s3105" name="Equation" r:id="rId34" imgW="609336" imgH="393529" progId="Equation.3">
                    <p:embed/>
                  </p:oleObj>
                </mc:Choice>
                <mc:Fallback>
                  <p:oleObj name="Equation" r:id="rId34" imgW="609336" imgH="393529" progId="Equation.3">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3528" y="2877"/>
                          <a:ext cx="872" cy="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 name="Group 38"/>
          <p:cNvGrpSpPr>
            <a:grpSpLocks/>
          </p:cNvGrpSpPr>
          <p:nvPr/>
        </p:nvGrpSpPr>
        <p:grpSpPr bwMode="auto">
          <a:xfrm flipV="1">
            <a:off x="3429000" y="3454400"/>
            <a:ext cx="685800" cy="381000"/>
            <a:chOff x="2304" y="2160"/>
            <a:chExt cx="432" cy="240"/>
          </a:xfrm>
        </p:grpSpPr>
        <p:sp>
          <p:nvSpPr>
            <p:cNvPr id="20500" name="Line 39"/>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0501" name="Line 40"/>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spTree>
    <p:extLst>
      <p:ext uri="{BB962C8B-B14F-4D97-AF65-F5344CB8AC3E}">
        <p14:creationId xmlns:p14="http://schemas.microsoft.com/office/powerpoint/2010/main" val="2451657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0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1828800" y="609600"/>
            <a:ext cx="3505200" cy="595313"/>
            <a:chOff x="1152" y="384"/>
            <a:chExt cx="2208" cy="375"/>
          </a:xfrm>
        </p:grpSpPr>
        <p:graphicFrame>
          <p:nvGraphicFramePr>
            <p:cNvPr id="21535" name="Object 3"/>
            <p:cNvGraphicFramePr>
              <a:graphicFrameLocks noChangeAspect="1"/>
            </p:cNvGraphicFramePr>
            <p:nvPr/>
          </p:nvGraphicFramePr>
          <p:xfrm>
            <a:off x="1757" y="384"/>
            <a:ext cx="1603" cy="375"/>
          </p:xfrm>
          <a:graphic>
            <a:graphicData uri="http://schemas.openxmlformats.org/presentationml/2006/ole">
              <mc:AlternateContent xmlns:mc="http://schemas.openxmlformats.org/markup-compatibility/2006">
                <mc:Choice xmlns:v="urn:schemas-microsoft-com:vml" Requires="v">
                  <p:oleObj spid="_x0000_s4115" name="Equation" r:id="rId4" imgW="1019243" imgH="219165" progId="Equation.3">
                    <p:embed/>
                  </p:oleObj>
                </mc:Choice>
                <mc:Fallback>
                  <p:oleObj name="Equation" r:id="rId4" imgW="1019243" imgH="21916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384"/>
                          <a:ext cx="1603"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36" name="Rectangle 4"/>
            <p:cNvSpPr>
              <a:spLocks noChangeArrowheads="1"/>
            </p:cNvSpPr>
            <p:nvPr/>
          </p:nvSpPr>
          <p:spPr bwMode="auto">
            <a:xfrm>
              <a:off x="1152" y="432"/>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buFont typeface="Wingdings" pitchFamily="2" charset="2"/>
                <a:buNone/>
                <a:tabLst>
                  <a:tab pos="1800225" algn="l"/>
                  <a:tab pos="2520950" algn="l"/>
                </a:tabLst>
              </a:pPr>
              <a:r>
                <a:rPr lang="en-US" sz="2400" b="1">
                  <a:latin typeface="Eras Medium ITC" pitchFamily="34" charset="0"/>
                </a:rPr>
                <a:t>(a)</a:t>
              </a:r>
            </a:p>
          </p:txBody>
        </p:sp>
      </p:grpSp>
      <p:graphicFrame>
        <p:nvGraphicFramePr>
          <p:cNvPr id="21507" name="Object 5"/>
          <p:cNvGraphicFramePr>
            <a:graphicFrameLocks noChangeAspect="1"/>
          </p:cNvGraphicFramePr>
          <p:nvPr>
            <p:extLst>
              <p:ext uri="{D42A27DB-BD31-4B8C-83A1-F6EECF244321}">
                <p14:modId xmlns:p14="http://schemas.microsoft.com/office/powerpoint/2010/main" val="946731171"/>
              </p:ext>
            </p:extLst>
          </p:nvPr>
        </p:nvGraphicFramePr>
        <p:xfrm>
          <a:off x="6705600" y="1219200"/>
          <a:ext cx="2109788" cy="531813"/>
        </p:xfrm>
        <a:graphic>
          <a:graphicData uri="http://schemas.openxmlformats.org/presentationml/2006/ole">
            <mc:AlternateContent xmlns:mc="http://schemas.openxmlformats.org/markup-compatibility/2006">
              <mc:Choice xmlns:v="urn:schemas-microsoft-com:vml" Requires="v">
                <p:oleObj spid="_x0000_s4116" name="Equation" r:id="rId6" imgW="847657" imgH="200025" progId="Equation.3">
                  <p:embed/>
                </p:oleObj>
              </mc:Choice>
              <mc:Fallback>
                <p:oleObj name="Equation" r:id="rId6" imgW="847657" imgH="200025"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05600" y="1219200"/>
                        <a:ext cx="2109788" cy="5318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1508" name="Group 6"/>
          <p:cNvGrpSpPr>
            <a:grpSpLocks/>
          </p:cNvGrpSpPr>
          <p:nvPr/>
        </p:nvGrpSpPr>
        <p:grpSpPr bwMode="auto">
          <a:xfrm>
            <a:off x="304800" y="1066800"/>
            <a:ext cx="6324600" cy="971550"/>
            <a:chOff x="192" y="672"/>
            <a:chExt cx="3984" cy="612"/>
          </a:xfrm>
        </p:grpSpPr>
        <p:graphicFrame>
          <p:nvGraphicFramePr>
            <p:cNvPr id="21532" name="Object 7"/>
            <p:cNvGraphicFramePr>
              <a:graphicFrameLocks noChangeAspect="1"/>
            </p:cNvGraphicFramePr>
            <p:nvPr/>
          </p:nvGraphicFramePr>
          <p:xfrm>
            <a:off x="1776" y="768"/>
            <a:ext cx="1348" cy="375"/>
          </p:xfrm>
          <a:graphic>
            <a:graphicData uri="http://schemas.openxmlformats.org/presentationml/2006/ole">
              <mc:AlternateContent xmlns:mc="http://schemas.openxmlformats.org/markup-compatibility/2006">
                <mc:Choice xmlns:v="urn:schemas-microsoft-com:vml" Requires="v">
                  <p:oleObj spid="_x0000_s4117" name="Equation" r:id="rId8" imgW="857385" imgH="219165" progId="Equation.3">
                    <p:embed/>
                  </p:oleObj>
                </mc:Choice>
                <mc:Fallback>
                  <p:oleObj name="Equation" r:id="rId8" imgW="857385" imgH="219165"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76" y="768"/>
                          <a:ext cx="1348"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33" name="Rectangle 8"/>
            <p:cNvSpPr>
              <a:spLocks noChangeArrowheads="1"/>
            </p:cNvSpPr>
            <p:nvPr/>
          </p:nvSpPr>
          <p:spPr bwMode="auto">
            <a:xfrm>
              <a:off x="192" y="766"/>
              <a:ext cx="158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508000" indent="-508000" eaLnBrk="1" hangingPunct="1">
                <a:lnSpc>
                  <a:spcPct val="120000"/>
                </a:lnSpc>
                <a:buFont typeface="Wingdings" pitchFamily="2" charset="2"/>
                <a:buNone/>
                <a:tabLst>
                  <a:tab pos="1800225" algn="l"/>
                  <a:tab pos="2520950" algn="l"/>
                </a:tabLst>
              </a:pPr>
              <a:r>
                <a:rPr lang="en-US" sz="2400" b="1">
                  <a:latin typeface="Eras Medium ITC" pitchFamily="34" charset="0"/>
                </a:rPr>
                <a:t>Multiplying out:</a:t>
              </a:r>
            </a:p>
          </p:txBody>
        </p:sp>
        <p:graphicFrame>
          <p:nvGraphicFramePr>
            <p:cNvPr id="21534" name="Object 9"/>
            <p:cNvGraphicFramePr>
              <a:graphicFrameLocks noChangeAspect="1"/>
            </p:cNvGraphicFramePr>
            <p:nvPr/>
          </p:nvGraphicFramePr>
          <p:xfrm>
            <a:off x="3238" y="672"/>
            <a:ext cx="938" cy="612"/>
          </p:xfrm>
          <a:graphic>
            <a:graphicData uri="http://schemas.openxmlformats.org/presentationml/2006/ole">
              <mc:AlternateContent xmlns:mc="http://schemas.openxmlformats.org/markup-compatibility/2006">
                <mc:Choice xmlns:v="urn:schemas-microsoft-com:vml" Requires="v">
                  <p:oleObj spid="_x0000_s4118" name="Equation" r:id="rId10" imgW="590685" imgH="371475" progId="Equation.3">
                    <p:embed/>
                  </p:oleObj>
                </mc:Choice>
                <mc:Fallback>
                  <p:oleObj name="Equation" r:id="rId10" imgW="590685" imgH="371475"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38" y="672"/>
                          <a:ext cx="938" cy="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1509" name="Group 10"/>
          <p:cNvGrpSpPr>
            <a:grpSpLocks/>
          </p:cNvGrpSpPr>
          <p:nvPr/>
        </p:nvGrpSpPr>
        <p:grpSpPr bwMode="auto">
          <a:xfrm>
            <a:off x="533400" y="1976438"/>
            <a:ext cx="7772400" cy="1031875"/>
            <a:chOff x="336" y="1245"/>
            <a:chExt cx="4896" cy="650"/>
          </a:xfrm>
        </p:grpSpPr>
        <p:sp>
          <p:nvSpPr>
            <p:cNvPr id="21530" name="Rectangle 11"/>
            <p:cNvSpPr>
              <a:spLocks noChangeArrowheads="1"/>
            </p:cNvSpPr>
            <p:nvPr/>
          </p:nvSpPr>
          <p:spPr bwMode="auto">
            <a:xfrm>
              <a:off x="336" y="1245"/>
              <a:ext cx="4896"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Now suppose we differentiate the 2 functions in </a:t>
              </a:r>
              <a:r>
                <a:rPr lang="en-US" sz="2400" b="1" u="sng">
                  <a:latin typeface="Eras Medium ITC" pitchFamily="34" charset="0"/>
                </a:rPr>
                <a:t>without</a:t>
              </a:r>
              <a:r>
                <a:rPr lang="en-US" sz="2400" b="1">
                  <a:latin typeface="Eras Medium ITC" pitchFamily="34" charset="0"/>
                </a:rPr>
                <a:t> multiplying them out.</a:t>
              </a:r>
            </a:p>
          </p:txBody>
        </p:sp>
        <p:graphicFrame>
          <p:nvGraphicFramePr>
            <p:cNvPr id="21531" name="Object 12"/>
            <p:cNvGraphicFramePr>
              <a:graphicFrameLocks noChangeAspect="1"/>
            </p:cNvGraphicFramePr>
            <p:nvPr/>
          </p:nvGraphicFramePr>
          <p:xfrm>
            <a:off x="384" y="1520"/>
            <a:ext cx="1211" cy="375"/>
          </p:xfrm>
          <a:graphic>
            <a:graphicData uri="http://schemas.openxmlformats.org/presentationml/2006/ole">
              <mc:AlternateContent xmlns:mc="http://schemas.openxmlformats.org/markup-compatibility/2006">
                <mc:Choice xmlns:v="urn:schemas-microsoft-com:vml" Requires="v">
                  <p:oleObj spid="_x0000_s4119" name="Equation" r:id="rId12" imgW="771457" imgH="219165" progId="Equation.3">
                    <p:embed/>
                  </p:oleObj>
                </mc:Choice>
                <mc:Fallback>
                  <p:oleObj name="Equation" r:id="rId12" imgW="771457" imgH="219165"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 y="1520"/>
                          <a:ext cx="1211"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1510" name="Rectangle 13"/>
          <p:cNvSpPr>
            <a:spLocks noChangeArrowheads="1"/>
          </p:cNvSpPr>
          <p:nvPr/>
        </p:nvSpPr>
        <p:spPr bwMode="auto">
          <a:xfrm>
            <a:off x="457200" y="4645025"/>
            <a:ext cx="9144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BUT</a:t>
            </a:r>
          </a:p>
        </p:txBody>
      </p:sp>
      <p:graphicFrame>
        <p:nvGraphicFramePr>
          <p:cNvPr id="21511" name="Object 14"/>
          <p:cNvGraphicFramePr>
            <a:graphicFrameLocks noChangeAspect="1"/>
          </p:cNvGraphicFramePr>
          <p:nvPr>
            <p:extLst>
              <p:ext uri="{D42A27DB-BD31-4B8C-83A1-F6EECF244321}">
                <p14:modId xmlns:p14="http://schemas.microsoft.com/office/powerpoint/2010/main" val="3597304935"/>
              </p:ext>
            </p:extLst>
          </p:nvPr>
        </p:nvGraphicFramePr>
        <p:xfrm>
          <a:off x="1600200" y="4437063"/>
          <a:ext cx="1487488" cy="969962"/>
        </p:xfrm>
        <a:graphic>
          <a:graphicData uri="http://schemas.openxmlformats.org/presentationml/2006/ole">
            <mc:AlternateContent xmlns:mc="http://schemas.openxmlformats.org/markup-compatibility/2006">
              <mc:Choice xmlns:v="urn:schemas-microsoft-com:vml" Requires="v">
                <p:oleObj spid="_x0000_s4120" name="Equation" r:id="rId14" imgW="590685" imgH="371475" progId="Equation.3">
                  <p:embed/>
                </p:oleObj>
              </mc:Choice>
              <mc:Fallback>
                <p:oleObj name="Equation" r:id="rId14" imgW="590685" imgH="371475"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00200" y="4437063"/>
                        <a:ext cx="1487488" cy="969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2" name="Object 18"/>
          <p:cNvGraphicFramePr>
            <a:graphicFrameLocks noChangeAspect="1"/>
          </p:cNvGraphicFramePr>
          <p:nvPr>
            <p:extLst>
              <p:ext uri="{D42A27DB-BD31-4B8C-83A1-F6EECF244321}">
                <p14:modId xmlns:p14="http://schemas.microsoft.com/office/powerpoint/2010/main" val="257103490"/>
              </p:ext>
            </p:extLst>
          </p:nvPr>
        </p:nvGraphicFramePr>
        <p:xfrm>
          <a:off x="2711450" y="3581400"/>
          <a:ext cx="869950" cy="531813"/>
        </p:xfrm>
        <a:graphic>
          <a:graphicData uri="http://schemas.openxmlformats.org/presentationml/2006/ole">
            <mc:AlternateContent xmlns:mc="http://schemas.openxmlformats.org/markup-compatibility/2006">
              <mc:Choice xmlns:v="urn:schemas-microsoft-com:vml" Requires="v">
                <p:oleObj spid="_x0000_s4121" name="Equation" r:id="rId16" imgW="333443" imgH="200025" progId="Equation.3">
                  <p:embed/>
                </p:oleObj>
              </mc:Choice>
              <mc:Fallback>
                <p:oleObj name="Equation" r:id="rId16" imgW="333443" imgH="200025"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11450" y="3581400"/>
                        <a:ext cx="869950"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3" name="Object 19"/>
          <p:cNvGraphicFramePr>
            <a:graphicFrameLocks noChangeAspect="1"/>
          </p:cNvGraphicFramePr>
          <p:nvPr>
            <p:extLst>
              <p:ext uri="{D42A27DB-BD31-4B8C-83A1-F6EECF244321}">
                <p14:modId xmlns:p14="http://schemas.microsoft.com/office/powerpoint/2010/main" val="505544952"/>
              </p:ext>
            </p:extLst>
          </p:nvPr>
        </p:nvGraphicFramePr>
        <p:xfrm>
          <a:off x="1874838" y="3403600"/>
          <a:ext cx="868362" cy="969963"/>
        </p:xfrm>
        <a:graphic>
          <a:graphicData uri="http://schemas.openxmlformats.org/presentationml/2006/ole">
            <mc:AlternateContent xmlns:mc="http://schemas.openxmlformats.org/markup-compatibility/2006">
              <mc:Choice xmlns:v="urn:schemas-microsoft-com:vml" Requires="v">
                <p:oleObj spid="_x0000_s4122" name="Equation" r:id="rId18" imgW="333443" imgH="371475" progId="Equation.3">
                  <p:embed/>
                </p:oleObj>
              </mc:Choice>
              <mc:Fallback>
                <p:oleObj name="Equation" r:id="rId18" imgW="333443" imgH="371475"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874838" y="3403600"/>
                        <a:ext cx="868362"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4" name="Object 21"/>
          <p:cNvGraphicFramePr>
            <a:graphicFrameLocks noChangeAspect="1"/>
          </p:cNvGraphicFramePr>
          <p:nvPr>
            <p:extLst>
              <p:ext uri="{D42A27DB-BD31-4B8C-83A1-F6EECF244321}">
                <p14:modId xmlns:p14="http://schemas.microsoft.com/office/powerpoint/2010/main" val="4285006686"/>
              </p:ext>
            </p:extLst>
          </p:nvPr>
        </p:nvGraphicFramePr>
        <p:xfrm>
          <a:off x="4165600" y="3403600"/>
          <a:ext cx="866775" cy="969963"/>
        </p:xfrm>
        <a:graphic>
          <a:graphicData uri="http://schemas.openxmlformats.org/presentationml/2006/ole">
            <mc:AlternateContent xmlns:mc="http://schemas.openxmlformats.org/markup-compatibility/2006">
              <mc:Choice xmlns:v="urn:schemas-microsoft-com:vml" Requires="v">
                <p:oleObj spid="_x0000_s4123" name="Equation" r:id="rId20" imgW="333443" imgH="371475" progId="Equation.3">
                  <p:embed/>
                </p:oleObj>
              </mc:Choice>
              <mc:Fallback>
                <p:oleObj name="Equation" r:id="rId20" imgW="333443" imgH="371475"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165600" y="3403600"/>
                        <a:ext cx="866775"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5" name="Object 22"/>
          <p:cNvGraphicFramePr>
            <a:graphicFrameLocks noChangeAspect="1"/>
          </p:cNvGraphicFramePr>
          <p:nvPr>
            <p:extLst>
              <p:ext uri="{D42A27DB-BD31-4B8C-83A1-F6EECF244321}">
                <p14:modId xmlns:p14="http://schemas.microsoft.com/office/powerpoint/2010/main" val="3555241897"/>
              </p:ext>
            </p:extLst>
          </p:nvPr>
        </p:nvGraphicFramePr>
        <p:xfrm>
          <a:off x="5105400" y="3657600"/>
          <a:ext cx="527050" cy="438150"/>
        </p:xfrm>
        <a:graphic>
          <a:graphicData uri="http://schemas.openxmlformats.org/presentationml/2006/ole">
            <mc:AlternateContent xmlns:mc="http://schemas.openxmlformats.org/markup-compatibility/2006">
              <mc:Choice xmlns:v="urn:schemas-microsoft-com:vml" Requires="v">
                <p:oleObj spid="_x0000_s4124" name="Equation" r:id="rId22" imgW="199957" imgH="162015" progId="Equation.3">
                  <p:embed/>
                </p:oleObj>
              </mc:Choice>
              <mc:Fallback>
                <p:oleObj name="Equation" r:id="rId22" imgW="199957" imgH="162015"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105400" y="3657600"/>
                        <a:ext cx="527050" cy="43815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6" name="Rectangle 23"/>
          <p:cNvSpPr>
            <a:spLocks noChangeArrowheads="1"/>
          </p:cNvSpPr>
          <p:nvPr/>
        </p:nvSpPr>
        <p:spPr bwMode="auto">
          <a:xfrm>
            <a:off x="1219200" y="3000375"/>
            <a:ext cx="3352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Let              and</a:t>
            </a:r>
          </a:p>
        </p:txBody>
      </p:sp>
      <p:graphicFrame>
        <p:nvGraphicFramePr>
          <p:cNvPr id="21517" name="Object 24"/>
          <p:cNvGraphicFramePr>
            <a:graphicFrameLocks noChangeAspect="1"/>
          </p:cNvGraphicFramePr>
          <p:nvPr>
            <p:extLst>
              <p:ext uri="{D42A27DB-BD31-4B8C-83A1-F6EECF244321}">
                <p14:modId xmlns:p14="http://schemas.microsoft.com/office/powerpoint/2010/main" val="1117460980"/>
              </p:ext>
            </p:extLst>
          </p:nvPr>
        </p:nvGraphicFramePr>
        <p:xfrm>
          <a:off x="2717800" y="2971800"/>
          <a:ext cx="620713" cy="531813"/>
        </p:xfrm>
        <a:graphic>
          <a:graphicData uri="http://schemas.openxmlformats.org/presentationml/2006/ole">
            <mc:AlternateContent xmlns:mc="http://schemas.openxmlformats.org/markup-compatibility/2006">
              <mc:Choice xmlns:v="urn:schemas-microsoft-com:vml" Requires="v">
                <p:oleObj spid="_x0000_s4125" name="Equation" r:id="rId24" imgW="238057" imgH="200025" progId="Equation.3">
                  <p:embed/>
                </p:oleObj>
              </mc:Choice>
              <mc:Fallback>
                <p:oleObj name="Equation" r:id="rId24" imgW="238057" imgH="200025"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17800" y="2971800"/>
                        <a:ext cx="620713" cy="5318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8" name="Object 25"/>
          <p:cNvGraphicFramePr>
            <a:graphicFrameLocks noChangeAspect="1"/>
          </p:cNvGraphicFramePr>
          <p:nvPr>
            <p:extLst>
              <p:ext uri="{D42A27DB-BD31-4B8C-83A1-F6EECF244321}">
                <p14:modId xmlns:p14="http://schemas.microsoft.com/office/powerpoint/2010/main" val="1291266565"/>
              </p:ext>
            </p:extLst>
          </p:nvPr>
        </p:nvGraphicFramePr>
        <p:xfrm>
          <a:off x="5041900" y="2971800"/>
          <a:ext cx="1054100" cy="531813"/>
        </p:xfrm>
        <a:graphic>
          <a:graphicData uri="http://schemas.openxmlformats.org/presentationml/2006/ole">
            <mc:AlternateContent xmlns:mc="http://schemas.openxmlformats.org/markup-compatibility/2006">
              <mc:Choice xmlns:v="urn:schemas-microsoft-com:vml" Requires="v">
                <p:oleObj spid="_x0000_s4126" name="Equation" r:id="rId26" imgW="409643" imgH="200025" progId="Equation.3">
                  <p:embed/>
                </p:oleObj>
              </mc:Choice>
              <mc:Fallback>
                <p:oleObj name="Equation" r:id="rId26" imgW="409643" imgH="200025"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041900" y="2971800"/>
                        <a:ext cx="1054100"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9" name="Object 26"/>
          <p:cNvGraphicFramePr>
            <a:graphicFrameLocks noChangeAspect="1"/>
          </p:cNvGraphicFramePr>
          <p:nvPr>
            <p:extLst>
              <p:ext uri="{D42A27DB-BD31-4B8C-83A1-F6EECF244321}">
                <p14:modId xmlns:p14="http://schemas.microsoft.com/office/powerpoint/2010/main" val="2256316005"/>
              </p:ext>
            </p:extLst>
          </p:nvPr>
        </p:nvGraphicFramePr>
        <p:xfrm>
          <a:off x="2108200" y="3149600"/>
          <a:ext cx="620713" cy="344488"/>
        </p:xfrm>
        <a:graphic>
          <a:graphicData uri="http://schemas.openxmlformats.org/presentationml/2006/ole">
            <mc:AlternateContent xmlns:mc="http://schemas.openxmlformats.org/markup-compatibility/2006">
              <mc:Choice xmlns:v="urn:schemas-microsoft-com:vml" Requires="v">
                <p:oleObj spid="_x0000_s4127" name="Equation" r:id="rId28" imgW="238057" imgH="123735" progId="Equation.3">
                  <p:embed/>
                </p:oleObj>
              </mc:Choice>
              <mc:Fallback>
                <p:oleObj name="Equation" r:id="rId28" imgW="238057" imgH="123735" progId="Equation.3">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108200" y="3149600"/>
                        <a:ext cx="620713"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20" name="Object 27"/>
          <p:cNvGraphicFramePr>
            <a:graphicFrameLocks noChangeAspect="1"/>
          </p:cNvGraphicFramePr>
          <p:nvPr>
            <p:extLst>
              <p:ext uri="{D42A27DB-BD31-4B8C-83A1-F6EECF244321}">
                <p14:modId xmlns:p14="http://schemas.microsoft.com/office/powerpoint/2010/main" val="3609612091"/>
              </p:ext>
            </p:extLst>
          </p:nvPr>
        </p:nvGraphicFramePr>
        <p:xfrm>
          <a:off x="4440238" y="3149600"/>
          <a:ext cx="588962" cy="344488"/>
        </p:xfrm>
        <a:graphic>
          <a:graphicData uri="http://schemas.openxmlformats.org/presentationml/2006/ole">
            <mc:AlternateContent xmlns:mc="http://schemas.openxmlformats.org/markup-compatibility/2006">
              <mc:Choice xmlns:v="urn:schemas-microsoft-com:vml" Requires="v">
                <p:oleObj spid="_x0000_s4128" name="Equation" r:id="rId30" imgW="219143" imgH="123735" progId="Equation.3">
                  <p:embed/>
                </p:oleObj>
              </mc:Choice>
              <mc:Fallback>
                <p:oleObj name="Equation" r:id="rId30" imgW="219143" imgH="123735" progId="Equation.3">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440238" y="3149600"/>
                        <a:ext cx="588962"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21" name="Object 28"/>
          <p:cNvGraphicFramePr>
            <a:graphicFrameLocks noChangeAspect="1"/>
          </p:cNvGraphicFramePr>
          <p:nvPr>
            <p:extLst>
              <p:ext uri="{D42A27DB-BD31-4B8C-83A1-F6EECF244321}">
                <p14:modId xmlns:p14="http://schemas.microsoft.com/office/powerpoint/2010/main" val="1429364984"/>
              </p:ext>
            </p:extLst>
          </p:nvPr>
        </p:nvGraphicFramePr>
        <p:xfrm>
          <a:off x="3089275" y="4648200"/>
          <a:ext cx="2168525" cy="595313"/>
        </p:xfrm>
        <a:graphic>
          <a:graphicData uri="http://schemas.openxmlformats.org/presentationml/2006/ole">
            <mc:AlternateContent xmlns:mc="http://schemas.openxmlformats.org/markup-compatibility/2006">
              <mc:Choice xmlns:v="urn:schemas-microsoft-com:vml" Requires="v">
                <p:oleObj spid="_x0000_s4129" name="Equation" r:id="rId32" imgW="866843" imgH="219165" progId="Equation.3">
                  <p:embed/>
                </p:oleObj>
              </mc:Choice>
              <mc:Fallback>
                <p:oleObj name="Equation" r:id="rId32" imgW="866843" imgH="219165" progId="Equation.3">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089275" y="4648200"/>
                        <a:ext cx="2168525" cy="5953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1522" name="Group 32"/>
          <p:cNvGrpSpPr>
            <a:grpSpLocks/>
          </p:cNvGrpSpPr>
          <p:nvPr/>
        </p:nvGrpSpPr>
        <p:grpSpPr bwMode="auto">
          <a:xfrm flipV="1">
            <a:off x="3429000" y="3454400"/>
            <a:ext cx="685800" cy="381000"/>
            <a:chOff x="2304" y="2160"/>
            <a:chExt cx="432" cy="240"/>
          </a:xfrm>
        </p:grpSpPr>
        <p:sp>
          <p:nvSpPr>
            <p:cNvPr id="21528" name="Line 33"/>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1529" name="Line 34"/>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aphicFrame>
        <p:nvGraphicFramePr>
          <p:cNvPr id="272419" name="Object 35"/>
          <p:cNvGraphicFramePr>
            <a:graphicFrameLocks noChangeAspect="1"/>
          </p:cNvGraphicFramePr>
          <p:nvPr>
            <p:extLst>
              <p:ext uri="{D42A27DB-BD31-4B8C-83A1-F6EECF244321}">
                <p14:modId xmlns:p14="http://schemas.microsoft.com/office/powerpoint/2010/main" val="4277526676"/>
              </p:ext>
            </p:extLst>
          </p:nvPr>
        </p:nvGraphicFramePr>
        <p:xfrm>
          <a:off x="7589838" y="4673600"/>
          <a:ext cx="868362" cy="595313"/>
        </p:xfrm>
        <a:graphic>
          <a:graphicData uri="http://schemas.openxmlformats.org/presentationml/2006/ole">
            <mc:AlternateContent xmlns:mc="http://schemas.openxmlformats.org/markup-compatibility/2006">
              <mc:Choice xmlns:v="urn:schemas-microsoft-com:vml" Requires="v">
                <p:oleObj spid="_x0000_s4130" name="Equation" r:id="rId34" imgW="333443" imgH="219165" progId="Equation.3">
                  <p:embed/>
                </p:oleObj>
              </mc:Choice>
              <mc:Fallback>
                <p:oleObj name="Equation" r:id="rId34" imgW="333443" imgH="219165" progId="Equation.3">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7589838" y="4673600"/>
                        <a:ext cx="868362" cy="59531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2420" name="Rectangle 36"/>
          <p:cNvSpPr>
            <a:spLocks noChangeArrowheads="1"/>
          </p:cNvSpPr>
          <p:nvPr/>
        </p:nvSpPr>
        <p:spPr bwMode="auto">
          <a:xfrm>
            <a:off x="1219200" y="5486400"/>
            <a:ext cx="6248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Adding these gives the answer we want.</a:t>
            </a:r>
          </a:p>
        </p:txBody>
      </p:sp>
      <p:grpSp>
        <p:nvGrpSpPr>
          <p:cNvPr id="21525" name="Group 41"/>
          <p:cNvGrpSpPr>
            <a:grpSpLocks/>
          </p:cNvGrpSpPr>
          <p:nvPr/>
        </p:nvGrpSpPr>
        <p:grpSpPr bwMode="auto">
          <a:xfrm>
            <a:off x="5403850" y="4567238"/>
            <a:ext cx="2063750" cy="895350"/>
            <a:chOff x="3100" y="2877"/>
            <a:chExt cx="1300" cy="564"/>
          </a:xfrm>
        </p:grpSpPr>
        <p:sp>
          <p:nvSpPr>
            <p:cNvPr id="21526" name="Rectangle 42"/>
            <p:cNvSpPr>
              <a:spLocks noChangeArrowheads="1"/>
            </p:cNvSpPr>
            <p:nvPr/>
          </p:nvSpPr>
          <p:spPr bwMode="auto">
            <a:xfrm>
              <a:off x="3100" y="2952"/>
              <a:ext cx="576"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and</a:t>
              </a:r>
            </a:p>
          </p:txBody>
        </p:sp>
        <p:graphicFrame>
          <p:nvGraphicFramePr>
            <p:cNvPr id="21527" name="Object 43"/>
            <p:cNvGraphicFramePr>
              <a:graphicFrameLocks noChangeAspect="1"/>
            </p:cNvGraphicFramePr>
            <p:nvPr/>
          </p:nvGraphicFramePr>
          <p:xfrm>
            <a:off x="3528" y="2877"/>
            <a:ext cx="872" cy="564"/>
          </p:xfrm>
          <a:graphic>
            <a:graphicData uri="http://schemas.openxmlformats.org/presentationml/2006/ole">
              <mc:AlternateContent xmlns:mc="http://schemas.openxmlformats.org/markup-compatibility/2006">
                <mc:Choice xmlns:v="urn:schemas-microsoft-com:vml" Requires="v">
                  <p:oleObj spid="_x0000_s4131" name="Equation" r:id="rId36" imgW="609336" imgH="393529" progId="Equation.3">
                    <p:embed/>
                  </p:oleObj>
                </mc:Choice>
                <mc:Fallback>
                  <p:oleObj name="Equation" r:id="rId36" imgW="609336" imgH="393529" progId="Equation.3">
                    <p:embed/>
                    <p:pic>
                      <p:nvPicPr>
                        <p:cNvPr id="0" name=""/>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528" y="2877"/>
                          <a:ext cx="872" cy="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4122586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24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24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4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0394" name="Object 106"/>
          <p:cNvGraphicFramePr>
            <a:graphicFrameLocks noChangeAspect="1"/>
          </p:cNvGraphicFramePr>
          <p:nvPr>
            <p:extLst>
              <p:ext uri="{D42A27DB-BD31-4B8C-83A1-F6EECF244321}">
                <p14:modId xmlns:p14="http://schemas.microsoft.com/office/powerpoint/2010/main" val="1149561989"/>
              </p:ext>
            </p:extLst>
          </p:nvPr>
        </p:nvGraphicFramePr>
        <p:xfrm>
          <a:off x="395536" y="2667000"/>
          <a:ext cx="3130550" cy="969963"/>
        </p:xfrm>
        <a:graphic>
          <a:graphicData uri="http://schemas.openxmlformats.org/presentationml/2006/ole">
            <mc:AlternateContent xmlns:mc="http://schemas.openxmlformats.org/markup-compatibility/2006">
              <mc:Choice xmlns:v="urn:schemas-microsoft-com:vml" Requires="v">
                <p:oleObj spid="_x0000_s5137" name="Equation" r:id="rId4" imgW="1266757" imgH="371475" progId="Equation.3">
                  <p:embed/>
                </p:oleObj>
              </mc:Choice>
              <mc:Fallback>
                <p:oleObj name="Equation" r:id="rId4" imgW="1266757" imgH="37147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2667000"/>
                        <a:ext cx="3130550" cy="969963"/>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155"/>
          <p:cNvGrpSpPr>
            <a:grpSpLocks/>
          </p:cNvGrpSpPr>
          <p:nvPr/>
        </p:nvGrpSpPr>
        <p:grpSpPr bwMode="auto">
          <a:xfrm>
            <a:off x="762000" y="533400"/>
            <a:ext cx="2290763" cy="939800"/>
            <a:chOff x="432" y="528"/>
            <a:chExt cx="1443" cy="592"/>
          </a:xfrm>
        </p:grpSpPr>
        <p:sp>
          <p:nvSpPr>
            <p:cNvPr id="22554" name="Rectangle 137"/>
            <p:cNvSpPr>
              <a:spLocks noChangeArrowheads="1"/>
            </p:cNvSpPr>
            <p:nvPr/>
          </p:nvSpPr>
          <p:spPr bwMode="auto">
            <a:xfrm>
              <a:off x="432" y="528"/>
              <a:ext cx="72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So, if </a:t>
              </a:r>
            </a:p>
          </p:txBody>
        </p:sp>
        <p:graphicFrame>
          <p:nvGraphicFramePr>
            <p:cNvPr id="22555" name="Object 138"/>
            <p:cNvGraphicFramePr>
              <a:graphicFrameLocks noChangeAspect="1"/>
            </p:cNvGraphicFramePr>
            <p:nvPr/>
          </p:nvGraphicFramePr>
          <p:xfrm>
            <a:off x="1152" y="864"/>
            <a:ext cx="723" cy="256"/>
          </p:xfrm>
          <a:graphic>
            <a:graphicData uri="http://schemas.openxmlformats.org/presentationml/2006/ole">
              <mc:AlternateContent xmlns:mc="http://schemas.openxmlformats.org/markup-compatibility/2006">
                <mc:Choice xmlns:v="urn:schemas-microsoft-com:vml" Requires="v">
                  <p:oleObj spid="_x0000_s5138" name="Equation" r:id="rId6" imgW="447743" imgH="142875" progId="Equation.3">
                    <p:embed/>
                  </p:oleObj>
                </mc:Choice>
                <mc:Fallback>
                  <p:oleObj name="Equation" r:id="rId6" imgW="447743" imgH="142875"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2" y="864"/>
                          <a:ext cx="723" cy="2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40427" name="Rectangle 139"/>
          <p:cNvSpPr>
            <a:spLocks noChangeArrowheads="1"/>
          </p:cNvSpPr>
          <p:nvPr/>
        </p:nvSpPr>
        <p:spPr bwMode="auto">
          <a:xfrm>
            <a:off x="323528" y="1404523"/>
            <a:ext cx="35814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2520950" algn="l"/>
              </a:tabLst>
            </a:pPr>
            <a:r>
              <a:rPr lang="en-US" sz="2400" b="1" dirty="0">
                <a:latin typeface="Eras Medium ITC" pitchFamily="34" charset="0"/>
              </a:rPr>
              <a:t>where </a:t>
            </a:r>
            <a:r>
              <a:rPr lang="en-US" sz="2400" b="1" i="1" dirty="0">
                <a:latin typeface="Eras Medium ITC" pitchFamily="34" charset="0"/>
              </a:rPr>
              <a:t>u</a:t>
            </a:r>
            <a:r>
              <a:rPr lang="en-US" sz="2400" b="1" dirty="0">
                <a:latin typeface="Eras Medium ITC" pitchFamily="34" charset="0"/>
              </a:rPr>
              <a:t> and </a:t>
            </a:r>
            <a:r>
              <a:rPr lang="en-US" sz="2400" b="1" i="1" dirty="0">
                <a:latin typeface="Eras Medium ITC" pitchFamily="34" charset="0"/>
              </a:rPr>
              <a:t>v</a:t>
            </a:r>
            <a:r>
              <a:rPr lang="en-US" sz="2400" b="1" dirty="0">
                <a:latin typeface="Eras Medium ITC" pitchFamily="34" charset="0"/>
              </a:rPr>
              <a:t> are both functions of </a:t>
            </a:r>
            <a:r>
              <a:rPr lang="en-US" sz="2400" b="1" i="1" dirty="0">
                <a:latin typeface="Eras Medium ITC" pitchFamily="34" charset="0"/>
              </a:rPr>
              <a:t>x</a:t>
            </a:r>
            <a:r>
              <a:rPr lang="en-US" sz="2400" b="1" dirty="0">
                <a:latin typeface="Eras Medium ITC" pitchFamily="34" charset="0"/>
              </a:rPr>
              <a:t>, </a:t>
            </a:r>
          </a:p>
        </p:txBody>
      </p:sp>
      <p:sp>
        <p:nvSpPr>
          <p:cNvPr id="140428" name="Rectangle 140"/>
          <p:cNvSpPr>
            <a:spLocks noChangeArrowheads="1"/>
          </p:cNvSpPr>
          <p:nvPr/>
        </p:nvSpPr>
        <p:spPr bwMode="auto">
          <a:xfrm>
            <a:off x="4343400" y="914400"/>
            <a:ext cx="83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e.g. </a:t>
            </a:r>
          </a:p>
        </p:txBody>
      </p:sp>
      <p:graphicFrame>
        <p:nvGraphicFramePr>
          <p:cNvPr id="140430" name="Object 142"/>
          <p:cNvGraphicFramePr>
            <a:graphicFrameLocks noChangeAspect="1"/>
          </p:cNvGraphicFramePr>
          <p:nvPr>
            <p:extLst>
              <p:ext uri="{D42A27DB-BD31-4B8C-83A1-F6EECF244321}">
                <p14:modId xmlns:p14="http://schemas.microsoft.com/office/powerpoint/2010/main" val="4206907017"/>
              </p:ext>
            </p:extLst>
          </p:nvPr>
        </p:nvGraphicFramePr>
        <p:xfrm>
          <a:off x="5257800" y="914400"/>
          <a:ext cx="2544763" cy="595313"/>
        </p:xfrm>
        <a:graphic>
          <a:graphicData uri="http://schemas.openxmlformats.org/presentationml/2006/ole">
            <mc:AlternateContent xmlns:mc="http://schemas.openxmlformats.org/markup-compatibility/2006">
              <mc:Choice xmlns:v="urn:schemas-microsoft-com:vml" Requires="v">
                <p:oleObj spid="_x0000_s5139" name="Equation" r:id="rId8" imgW="1019243" imgH="219165" progId="Equation.3">
                  <p:embed/>
                </p:oleObj>
              </mc:Choice>
              <mc:Fallback>
                <p:oleObj name="Equation" r:id="rId8" imgW="1019243" imgH="219165"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57800" y="914400"/>
                        <a:ext cx="2544763"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156"/>
          <p:cNvGrpSpPr>
            <a:grpSpLocks/>
          </p:cNvGrpSpPr>
          <p:nvPr/>
        </p:nvGrpSpPr>
        <p:grpSpPr bwMode="auto">
          <a:xfrm>
            <a:off x="4800600" y="1550988"/>
            <a:ext cx="1230313" cy="531812"/>
            <a:chOff x="3529" y="1185"/>
            <a:chExt cx="775" cy="335"/>
          </a:xfrm>
        </p:grpSpPr>
        <p:graphicFrame>
          <p:nvGraphicFramePr>
            <p:cNvPr id="22552" name="Object 146"/>
            <p:cNvGraphicFramePr>
              <a:graphicFrameLocks noChangeAspect="1"/>
            </p:cNvGraphicFramePr>
            <p:nvPr/>
          </p:nvGraphicFramePr>
          <p:xfrm>
            <a:off x="3913" y="1185"/>
            <a:ext cx="391" cy="335"/>
          </p:xfrm>
          <a:graphic>
            <a:graphicData uri="http://schemas.openxmlformats.org/presentationml/2006/ole">
              <mc:AlternateContent xmlns:mc="http://schemas.openxmlformats.org/markup-compatibility/2006">
                <mc:Choice xmlns:v="urn:schemas-microsoft-com:vml" Requires="v">
                  <p:oleObj spid="_x0000_s5140" name="Equation" r:id="rId10" imgW="238057" imgH="200025" progId="Equation.3">
                    <p:embed/>
                  </p:oleObj>
                </mc:Choice>
                <mc:Fallback>
                  <p:oleObj name="Equation" r:id="rId10" imgW="238057" imgH="200025"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13" y="1185"/>
                          <a:ext cx="391"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53" name="Object 148"/>
            <p:cNvGraphicFramePr>
              <a:graphicFrameLocks noChangeAspect="1"/>
            </p:cNvGraphicFramePr>
            <p:nvPr/>
          </p:nvGraphicFramePr>
          <p:xfrm>
            <a:off x="3529" y="1297"/>
            <a:ext cx="391" cy="217"/>
          </p:xfrm>
          <a:graphic>
            <a:graphicData uri="http://schemas.openxmlformats.org/presentationml/2006/ole">
              <mc:AlternateContent xmlns:mc="http://schemas.openxmlformats.org/markup-compatibility/2006">
                <mc:Choice xmlns:v="urn:schemas-microsoft-com:vml" Requires="v">
                  <p:oleObj spid="_x0000_s5141" name="Equation" r:id="rId12" imgW="238057" imgH="123735" progId="Equation.3">
                    <p:embed/>
                  </p:oleObj>
                </mc:Choice>
                <mc:Fallback>
                  <p:oleObj name="Equation" r:id="rId12" imgW="238057" imgH="123735"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29" y="1297"/>
                          <a:ext cx="391"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 name="Group 157"/>
          <p:cNvGrpSpPr>
            <a:grpSpLocks/>
          </p:cNvGrpSpPr>
          <p:nvPr/>
        </p:nvGrpSpPr>
        <p:grpSpPr bwMode="auto">
          <a:xfrm>
            <a:off x="6804248" y="1550988"/>
            <a:ext cx="1663700" cy="531812"/>
            <a:chOff x="4416" y="1184"/>
            <a:chExt cx="1048" cy="335"/>
          </a:xfrm>
        </p:grpSpPr>
        <p:graphicFrame>
          <p:nvGraphicFramePr>
            <p:cNvPr id="22550" name="Object 147"/>
            <p:cNvGraphicFramePr>
              <a:graphicFrameLocks noChangeAspect="1"/>
            </p:cNvGraphicFramePr>
            <p:nvPr/>
          </p:nvGraphicFramePr>
          <p:xfrm>
            <a:off x="4800" y="1184"/>
            <a:ext cx="664" cy="335"/>
          </p:xfrm>
          <a:graphic>
            <a:graphicData uri="http://schemas.openxmlformats.org/presentationml/2006/ole">
              <mc:AlternateContent xmlns:mc="http://schemas.openxmlformats.org/markup-compatibility/2006">
                <mc:Choice xmlns:v="urn:schemas-microsoft-com:vml" Requires="v">
                  <p:oleObj spid="_x0000_s5142" name="Equation" r:id="rId14" imgW="409643" imgH="200025" progId="Equation.3">
                    <p:embed/>
                  </p:oleObj>
                </mc:Choice>
                <mc:Fallback>
                  <p:oleObj name="Equation" r:id="rId14" imgW="409643" imgH="200025"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00" y="1184"/>
                          <a:ext cx="664"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51" name="Object 149"/>
            <p:cNvGraphicFramePr>
              <a:graphicFrameLocks noChangeAspect="1"/>
            </p:cNvGraphicFramePr>
            <p:nvPr/>
          </p:nvGraphicFramePr>
          <p:xfrm>
            <a:off x="4416" y="1296"/>
            <a:ext cx="371" cy="217"/>
          </p:xfrm>
          <a:graphic>
            <a:graphicData uri="http://schemas.openxmlformats.org/presentationml/2006/ole">
              <mc:AlternateContent xmlns:mc="http://schemas.openxmlformats.org/markup-compatibility/2006">
                <mc:Choice xmlns:v="urn:schemas-microsoft-com:vml" Requires="v">
                  <p:oleObj spid="_x0000_s5143" name="Equation" r:id="rId16" imgW="219143" imgH="123735" progId="Equation.3">
                    <p:embed/>
                  </p:oleObj>
                </mc:Choice>
                <mc:Fallback>
                  <p:oleObj name="Equation" r:id="rId16" imgW="219143" imgH="123735"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16" y="1296"/>
                          <a:ext cx="371"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40438" name="Object 150"/>
          <p:cNvGraphicFramePr>
            <a:graphicFrameLocks noChangeAspect="1"/>
          </p:cNvGraphicFramePr>
          <p:nvPr>
            <p:extLst>
              <p:ext uri="{D42A27DB-BD31-4B8C-83A1-F6EECF244321}">
                <p14:modId xmlns:p14="http://schemas.microsoft.com/office/powerpoint/2010/main" val="3772168581"/>
              </p:ext>
            </p:extLst>
          </p:nvPr>
        </p:nvGraphicFramePr>
        <p:xfrm>
          <a:off x="3923928" y="3040063"/>
          <a:ext cx="984250" cy="1027112"/>
        </p:xfrm>
        <a:graphic>
          <a:graphicData uri="http://schemas.openxmlformats.org/presentationml/2006/ole">
            <mc:AlternateContent xmlns:mc="http://schemas.openxmlformats.org/markup-compatibility/2006">
              <mc:Choice xmlns:v="urn:schemas-microsoft-com:vml" Requires="v">
                <p:oleObj spid="_x0000_s5144" name="Equation" r:id="rId18" imgW="380880" imgH="393480" progId="Equation.3">
                  <p:embed/>
                </p:oleObj>
              </mc:Choice>
              <mc:Fallback>
                <p:oleObj name="Equation" r:id="rId18" imgW="380880" imgH="393480" progId="Equation.3">
                  <p:embed/>
                  <p:pic>
                    <p:nvPicPr>
                      <p:cNvPr id="0" name=""/>
                      <p:cNvPicPr>
                        <a:picLocks noChangeAspect="1" noChangeArrowheads="1"/>
                      </p:cNvPicPr>
                      <p:nvPr/>
                    </p:nvPicPr>
                    <p:blipFill>
                      <a:blip r:embed="rId19"/>
                      <a:srcRect/>
                      <a:stretch>
                        <a:fillRect/>
                      </a:stretch>
                    </p:blipFill>
                    <p:spPr bwMode="auto">
                      <a:xfrm>
                        <a:off x="3923928" y="3040063"/>
                        <a:ext cx="984250" cy="1027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0439" name="Object 151"/>
          <p:cNvGraphicFramePr>
            <a:graphicFrameLocks noChangeAspect="1"/>
          </p:cNvGraphicFramePr>
          <p:nvPr>
            <p:extLst>
              <p:ext uri="{D42A27DB-BD31-4B8C-83A1-F6EECF244321}">
                <p14:modId xmlns:p14="http://schemas.microsoft.com/office/powerpoint/2010/main" val="471275479"/>
              </p:ext>
            </p:extLst>
          </p:nvPr>
        </p:nvGraphicFramePr>
        <p:xfrm>
          <a:off x="7164288" y="3186113"/>
          <a:ext cx="1333500" cy="593725"/>
        </p:xfrm>
        <a:graphic>
          <a:graphicData uri="http://schemas.openxmlformats.org/presentationml/2006/ole">
            <mc:AlternateContent xmlns:mc="http://schemas.openxmlformats.org/markup-compatibility/2006">
              <mc:Choice xmlns:v="urn:schemas-microsoft-com:vml" Requires="v">
                <p:oleObj spid="_x0000_s5145" name="Equation" r:id="rId20" imgW="523943" imgH="219165" progId="Equation.3">
                  <p:embed/>
                </p:oleObj>
              </mc:Choice>
              <mc:Fallback>
                <p:oleObj name="Equation" r:id="rId20" imgW="523943" imgH="219165"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164288" y="3186113"/>
                        <a:ext cx="1333500" cy="59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 name="Group 159"/>
          <p:cNvGrpSpPr>
            <a:grpSpLocks/>
          </p:cNvGrpSpPr>
          <p:nvPr/>
        </p:nvGrpSpPr>
        <p:grpSpPr bwMode="auto">
          <a:xfrm>
            <a:off x="4788024" y="3190875"/>
            <a:ext cx="2427287" cy="593725"/>
            <a:chOff x="3319" y="1965"/>
            <a:chExt cx="1529" cy="374"/>
          </a:xfrm>
        </p:grpSpPr>
        <p:graphicFrame>
          <p:nvGraphicFramePr>
            <p:cNvPr id="22548" name="Object 152"/>
            <p:cNvGraphicFramePr>
              <a:graphicFrameLocks noChangeAspect="1"/>
            </p:cNvGraphicFramePr>
            <p:nvPr/>
          </p:nvGraphicFramePr>
          <p:xfrm>
            <a:off x="3319" y="1965"/>
            <a:ext cx="820" cy="374"/>
          </p:xfrm>
          <a:graphic>
            <a:graphicData uri="http://schemas.openxmlformats.org/presentationml/2006/ole">
              <mc:AlternateContent xmlns:mc="http://schemas.openxmlformats.org/markup-compatibility/2006">
                <mc:Choice xmlns:v="urn:schemas-microsoft-com:vml" Requires="v">
                  <p:oleObj spid="_x0000_s5146" name="Equation" r:id="rId22" imgW="514485" imgH="219165" progId="Equation.3">
                    <p:embed/>
                  </p:oleObj>
                </mc:Choice>
                <mc:Fallback>
                  <p:oleObj name="Equation" r:id="rId22" imgW="514485" imgH="219165"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319" y="1965"/>
                          <a:ext cx="820" cy="3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49" name="Object 153"/>
            <p:cNvGraphicFramePr>
              <a:graphicFrameLocks noChangeAspect="1"/>
            </p:cNvGraphicFramePr>
            <p:nvPr/>
          </p:nvGraphicFramePr>
          <p:xfrm>
            <a:off x="4106" y="1968"/>
            <a:ext cx="742" cy="335"/>
          </p:xfrm>
          <a:graphic>
            <a:graphicData uri="http://schemas.openxmlformats.org/presentationml/2006/ole">
              <mc:AlternateContent xmlns:mc="http://schemas.openxmlformats.org/markup-compatibility/2006">
                <mc:Choice xmlns:v="urn:schemas-microsoft-com:vml" Requires="v">
                  <p:oleObj spid="_x0000_s5147" name="Equation" r:id="rId24" imgW="466657" imgH="200025" progId="Equation.3">
                    <p:embed/>
                  </p:oleObj>
                </mc:Choice>
                <mc:Fallback>
                  <p:oleObj name="Equation" r:id="rId24" imgW="466657" imgH="200025"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106" y="1968"/>
                          <a:ext cx="742"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40442" name="Line 154"/>
          <p:cNvSpPr>
            <a:spLocks noChangeShapeType="1"/>
          </p:cNvSpPr>
          <p:nvPr/>
        </p:nvSpPr>
        <p:spPr bwMode="auto">
          <a:xfrm>
            <a:off x="3779912" y="838200"/>
            <a:ext cx="0" cy="31242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NZ" sz="2400"/>
          </a:p>
        </p:txBody>
      </p:sp>
      <p:graphicFrame>
        <p:nvGraphicFramePr>
          <p:cNvPr id="140450" name="Object 162"/>
          <p:cNvGraphicFramePr>
            <a:graphicFrameLocks noChangeAspect="1"/>
          </p:cNvGraphicFramePr>
          <p:nvPr>
            <p:extLst>
              <p:ext uri="{D42A27DB-BD31-4B8C-83A1-F6EECF244321}">
                <p14:modId xmlns:p14="http://schemas.microsoft.com/office/powerpoint/2010/main" val="2292061791"/>
              </p:ext>
            </p:extLst>
          </p:nvPr>
        </p:nvGraphicFramePr>
        <p:xfrm>
          <a:off x="4543425" y="2074863"/>
          <a:ext cx="1704975" cy="969962"/>
        </p:xfrm>
        <a:graphic>
          <a:graphicData uri="http://schemas.openxmlformats.org/presentationml/2006/ole">
            <mc:AlternateContent xmlns:mc="http://schemas.openxmlformats.org/markup-compatibility/2006">
              <mc:Choice xmlns:v="urn:schemas-microsoft-com:vml" Requires="v">
                <p:oleObj spid="_x0000_s5148" name="Equation" r:id="rId26" imgW="676343" imgH="371475" progId="Equation.3">
                  <p:embed/>
                </p:oleObj>
              </mc:Choice>
              <mc:Fallback>
                <p:oleObj name="Equation" r:id="rId26" imgW="676343" imgH="371475"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543425" y="2074863"/>
                        <a:ext cx="1704975" cy="969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0452" name="Object 164"/>
          <p:cNvGraphicFramePr>
            <a:graphicFrameLocks noChangeAspect="1"/>
          </p:cNvGraphicFramePr>
          <p:nvPr>
            <p:extLst>
              <p:ext uri="{D42A27DB-BD31-4B8C-83A1-F6EECF244321}">
                <p14:modId xmlns:p14="http://schemas.microsoft.com/office/powerpoint/2010/main" val="3757606764"/>
              </p:ext>
            </p:extLst>
          </p:nvPr>
        </p:nvGraphicFramePr>
        <p:xfrm>
          <a:off x="6781800" y="2078038"/>
          <a:ext cx="1395413" cy="969962"/>
        </p:xfrm>
        <a:graphic>
          <a:graphicData uri="http://schemas.openxmlformats.org/presentationml/2006/ole">
            <mc:AlternateContent xmlns:mc="http://schemas.openxmlformats.org/markup-compatibility/2006">
              <mc:Choice xmlns:v="urn:schemas-microsoft-com:vml" Requires="v">
                <p:oleObj spid="_x0000_s5149" name="Equation" r:id="rId28" imgW="552585" imgH="371475" progId="Equation.3">
                  <p:embed/>
                </p:oleObj>
              </mc:Choice>
              <mc:Fallback>
                <p:oleObj name="Equation" r:id="rId28" imgW="552585" imgH="371475" progId="Equation.3">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781800" y="2078038"/>
                        <a:ext cx="1395413" cy="969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0455" name="Object 167"/>
          <p:cNvGraphicFramePr>
            <a:graphicFrameLocks noChangeAspect="1"/>
          </p:cNvGraphicFramePr>
          <p:nvPr>
            <p:extLst>
              <p:ext uri="{D42A27DB-BD31-4B8C-83A1-F6EECF244321}">
                <p14:modId xmlns:p14="http://schemas.microsoft.com/office/powerpoint/2010/main" val="407745374"/>
              </p:ext>
            </p:extLst>
          </p:nvPr>
        </p:nvGraphicFramePr>
        <p:xfrm>
          <a:off x="4932040" y="4060825"/>
          <a:ext cx="3502025" cy="531813"/>
        </p:xfrm>
        <a:graphic>
          <a:graphicData uri="http://schemas.openxmlformats.org/presentationml/2006/ole">
            <mc:AlternateContent xmlns:mc="http://schemas.openxmlformats.org/markup-compatibility/2006">
              <mc:Choice xmlns:v="urn:schemas-microsoft-com:vml" Requires="v">
                <p:oleObj spid="_x0000_s5150" name="Equation" r:id="rId30" imgW="1419157" imgH="200025" progId="Equation.3">
                  <p:embed/>
                </p:oleObj>
              </mc:Choice>
              <mc:Fallback>
                <p:oleObj name="Equation" r:id="rId30" imgW="1419157" imgH="200025" progId="Equation.3">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932040" y="4060825"/>
                        <a:ext cx="3502025"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0457" name="Object 169"/>
          <p:cNvGraphicFramePr>
            <a:graphicFrameLocks noChangeAspect="1"/>
          </p:cNvGraphicFramePr>
          <p:nvPr>
            <p:extLst>
              <p:ext uri="{D42A27DB-BD31-4B8C-83A1-F6EECF244321}">
                <p14:modId xmlns:p14="http://schemas.microsoft.com/office/powerpoint/2010/main" val="392072950"/>
              </p:ext>
            </p:extLst>
          </p:nvPr>
        </p:nvGraphicFramePr>
        <p:xfrm>
          <a:off x="5075238" y="4594225"/>
          <a:ext cx="2416175" cy="531813"/>
        </p:xfrm>
        <a:graphic>
          <a:graphicData uri="http://schemas.openxmlformats.org/presentationml/2006/ole">
            <mc:AlternateContent xmlns:mc="http://schemas.openxmlformats.org/markup-compatibility/2006">
              <mc:Choice xmlns:v="urn:schemas-microsoft-com:vml" Requires="v">
                <p:oleObj spid="_x0000_s5151" name="Equation" r:id="rId32" imgW="971685" imgH="200025" progId="Equation.3">
                  <p:embed/>
                </p:oleObj>
              </mc:Choice>
              <mc:Fallback>
                <p:oleObj name="Equation" r:id="rId32" imgW="971685" imgH="200025" progId="Equation.3">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5075238" y="4594225"/>
                        <a:ext cx="2416175"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0459" name="Rectangle 171"/>
          <p:cNvSpPr>
            <a:spLocks noChangeArrowheads="1"/>
          </p:cNvSpPr>
          <p:nvPr/>
        </p:nvSpPr>
        <p:spPr bwMode="auto">
          <a:xfrm>
            <a:off x="2057400" y="4213225"/>
            <a:ext cx="5181600" cy="539750"/>
          </a:xfrm>
          <a:prstGeom prst="rect">
            <a:avLst/>
          </a:prstGeom>
          <a:solidFill>
            <a:srgbClr val="FFFFFF"/>
          </a:solidFill>
          <a:ln w="9525">
            <a:solidFill>
              <a:schemeClr val="tx1"/>
            </a:solidFill>
            <a:miter lim="800000"/>
            <a:headEnd/>
            <a:tailEnd/>
          </a:ln>
        </p:spPr>
        <p:txBody>
          <a:bodyPr anchor="ctr">
            <a:spAutoFit/>
          </a:bodyPr>
          <a:lstStyle/>
          <a:p>
            <a:pPr eaLnBrk="1" hangingPunct="1">
              <a:lnSpc>
                <a:spcPct val="120000"/>
              </a:lnSpc>
              <a:buFont typeface="Wingdings" pitchFamily="2" charset="2"/>
              <a:buNone/>
              <a:tabLst>
                <a:tab pos="2520950" algn="l"/>
              </a:tabLst>
            </a:pPr>
            <a:r>
              <a:rPr lang="en-US" sz="2400" b="1">
                <a:solidFill>
                  <a:srgbClr val="0000FF"/>
                </a:solidFill>
                <a:latin typeface="Eras Medium ITC" pitchFamily="34" charset="0"/>
              </a:rPr>
              <a:t>We need to simplify the answer:</a:t>
            </a:r>
          </a:p>
        </p:txBody>
      </p:sp>
      <p:sp>
        <p:nvSpPr>
          <p:cNvPr id="140460" name="Rectangle 172"/>
          <p:cNvSpPr>
            <a:spLocks noChangeArrowheads="1"/>
          </p:cNvSpPr>
          <p:nvPr/>
        </p:nvSpPr>
        <p:spPr bwMode="auto">
          <a:xfrm>
            <a:off x="304800" y="4057650"/>
            <a:ext cx="4114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2520950" algn="l"/>
              </a:tabLst>
            </a:pPr>
            <a:r>
              <a:rPr lang="en-US" sz="2400" b="1">
                <a:latin typeface="Eras Medium ITC" pitchFamily="34" charset="0"/>
              </a:rPr>
              <a:t>Multiply out the brackets:</a:t>
            </a:r>
          </a:p>
        </p:txBody>
      </p:sp>
      <p:sp>
        <p:nvSpPr>
          <p:cNvPr id="140461" name="Rectangle 173"/>
          <p:cNvSpPr>
            <a:spLocks noChangeArrowheads="1"/>
          </p:cNvSpPr>
          <p:nvPr/>
        </p:nvSpPr>
        <p:spPr bwMode="auto">
          <a:xfrm>
            <a:off x="304800" y="4591050"/>
            <a:ext cx="4114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2520950" algn="l"/>
              </a:tabLst>
            </a:pPr>
            <a:r>
              <a:rPr lang="en-US" sz="2400" b="1">
                <a:latin typeface="Eras Medium ITC" pitchFamily="34" charset="0"/>
              </a:rPr>
              <a:t>Collect like terms:</a:t>
            </a:r>
          </a:p>
        </p:txBody>
      </p:sp>
    </p:spTree>
    <p:extLst>
      <p:ext uri="{BB962C8B-B14F-4D97-AF65-F5344CB8AC3E}">
        <p14:creationId xmlns:p14="http://schemas.microsoft.com/office/powerpoint/2010/main" val="37371798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40442"/>
                                        </p:tgtEl>
                                        <p:attrNameLst>
                                          <p:attrName>style.visibility</p:attrName>
                                        </p:attrNameLst>
                                      </p:cBhvr>
                                      <p:to>
                                        <p:strVal val="visible"/>
                                      </p:to>
                                    </p:set>
                                    <p:animEffect transition="in" filter="wipe(up)">
                                      <p:cBhvr>
                                        <p:cTn id="11" dur="500"/>
                                        <p:tgtEl>
                                          <p:spTgt spid="14044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4042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140430"/>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0427"/>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499"/>
                                          </p:stCondLst>
                                        </p:cTn>
                                        <p:tgtEl>
                                          <p:spTgt spid="140394"/>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140450"/>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140452"/>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nodeType="clickEffect">
                                  <p:stCondLst>
                                    <p:cond delay="0"/>
                                  </p:stCondLst>
                                  <p:childTnLst>
                                    <p:set>
                                      <p:cBhvr>
                                        <p:cTn id="47" dur="1" fill="hold">
                                          <p:stCondLst>
                                            <p:cond delay="499"/>
                                          </p:stCondLst>
                                        </p:cTn>
                                        <p:tgtEl>
                                          <p:spTgt spid="140438"/>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nodeType="clickEffect">
                                  <p:stCondLst>
                                    <p:cond delay="0"/>
                                  </p:stCondLst>
                                  <p:childTnLst>
                                    <p:set>
                                      <p:cBhvr>
                                        <p:cTn id="55" dur="1" fill="hold">
                                          <p:stCondLst>
                                            <p:cond delay="0"/>
                                          </p:stCondLst>
                                        </p:cTn>
                                        <p:tgtEl>
                                          <p:spTgt spid="140439"/>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40459"/>
                                        </p:tgtEl>
                                        <p:attrNameLst>
                                          <p:attrName>style.visibility</p:attrName>
                                        </p:attrNameLst>
                                      </p:cBhvr>
                                      <p:to>
                                        <p:strVal val="visible"/>
                                      </p:to>
                                    </p:set>
                                  </p:childTnLst>
                                  <p:subTnLst>
                                    <p:set>
                                      <p:cBhvr override="childStyle">
                                        <p:cTn dur="1" fill="hold" display="0" masterRel="nextClick" afterEffect="1"/>
                                        <p:tgtEl>
                                          <p:spTgt spid="140459"/>
                                        </p:tgtEl>
                                        <p:attrNameLst>
                                          <p:attrName>style.visibility</p:attrName>
                                        </p:attrNameLst>
                                      </p:cBhvr>
                                      <p:to>
                                        <p:strVal val="hidden"/>
                                      </p:to>
                                    </p:set>
                                  </p:sub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40460"/>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nodeType="clickEffect">
                                  <p:stCondLst>
                                    <p:cond delay="0"/>
                                  </p:stCondLst>
                                  <p:childTnLst>
                                    <p:set>
                                      <p:cBhvr>
                                        <p:cTn id="67" dur="1" fill="hold">
                                          <p:stCondLst>
                                            <p:cond delay="0"/>
                                          </p:stCondLst>
                                        </p:cTn>
                                        <p:tgtEl>
                                          <p:spTgt spid="140455"/>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40461"/>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nodeType="clickEffect">
                                  <p:stCondLst>
                                    <p:cond delay="0"/>
                                  </p:stCondLst>
                                  <p:childTnLst>
                                    <p:set>
                                      <p:cBhvr>
                                        <p:cTn id="75" dur="1" fill="hold">
                                          <p:stCondLst>
                                            <p:cond delay="0"/>
                                          </p:stCondLst>
                                        </p:cTn>
                                        <p:tgtEl>
                                          <p:spTgt spid="1404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427" grpId="0"/>
      <p:bldP spid="140428" grpId="0"/>
      <p:bldP spid="140442" grpId="0" animBg="1"/>
      <p:bldP spid="140459" grpId="0" animBg="1"/>
      <p:bldP spid="140460" grpId="0"/>
      <p:bldP spid="1404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8"/>
          <p:cNvGrpSpPr>
            <a:grpSpLocks/>
          </p:cNvGrpSpPr>
          <p:nvPr/>
        </p:nvGrpSpPr>
        <p:grpSpPr bwMode="auto">
          <a:xfrm>
            <a:off x="457200" y="4622800"/>
            <a:ext cx="8382000" cy="1801813"/>
            <a:chOff x="288" y="2912"/>
            <a:chExt cx="5280" cy="1135"/>
          </a:xfrm>
        </p:grpSpPr>
        <p:sp>
          <p:nvSpPr>
            <p:cNvPr id="23584" name="Rectangle 36"/>
            <p:cNvSpPr>
              <a:spLocks noChangeArrowheads="1"/>
            </p:cNvSpPr>
            <p:nvPr/>
          </p:nvSpPr>
          <p:spPr bwMode="auto">
            <a:xfrm>
              <a:off x="288" y="2925"/>
              <a:ext cx="5280" cy="1122"/>
            </a:xfrm>
            <a:prstGeom prst="rect">
              <a:avLst/>
            </a:prstGeom>
            <a:solidFill>
              <a:srgbClr val="FFFFFF"/>
            </a:solidFill>
            <a:ln w="9525">
              <a:solidFill>
                <a:schemeClr val="tx1"/>
              </a:solidFill>
              <a:miter lim="800000"/>
              <a:headEnd/>
              <a:tailEnd/>
            </a:ln>
          </p:spPr>
          <p:txBody>
            <a:bodyPr anchor="ctr">
              <a:spAutoFit/>
            </a:bodyPr>
            <a:lstStyle/>
            <a:p>
              <a:pPr eaLnBrk="1" hangingPunct="1">
                <a:lnSpc>
                  <a:spcPct val="60000"/>
                </a:lnSpc>
                <a:buFont typeface="Wingdings" pitchFamily="2" charset="2"/>
                <a:buNone/>
                <a:tabLst>
                  <a:tab pos="3657600" algn="l"/>
                </a:tabLst>
              </a:pPr>
              <a:r>
                <a:rPr lang="en-US" sz="2400" b="1">
                  <a:solidFill>
                    <a:srgbClr val="0000FF"/>
                  </a:solidFill>
                  <a:latin typeface="Eras Medium ITC" pitchFamily="34" charset="0"/>
                </a:rPr>
                <a:t>                           </a:t>
              </a:r>
            </a:p>
            <a:p>
              <a:pPr eaLnBrk="1" hangingPunct="1">
                <a:buFont typeface="Wingdings" pitchFamily="2" charset="2"/>
                <a:buNone/>
                <a:tabLst>
                  <a:tab pos="3657600" algn="l"/>
                </a:tabLst>
              </a:pPr>
              <a:r>
                <a:rPr lang="en-US" sz="2400" b="1">
                  <a:solidFill>
                    <a:srgbClr val="0000FF"/>
                  </a:solidFill>
                  <a:latin typeface="Eras Medium ITC" pitchFamily="34" charset="0"/>
                </a:rPr>
                <a:t>	, but I’ve changed the order.</a:t>
              </a:r>
            </a:p>
            <a:p>
              <a:pPr eaLnBrk="1" hangingPunct="1">
                <a:lnSpc>
                  <a:spcPct val="60000"/>
                </a:lnSpc>
                <a:buFont typeface="Wingdings" pitchFamily="2" charset="2"/>
                <a:buNone/>
                <a:tabLst>
                  <a:tab pos="3657600" algn="l"/>
                </a:tabLst>
              </a:pPr>
              <a:endParaRPr lang="en-US" sz="2400" b="1">
                <a:solidFill>
                  <a:srgbClr val="0000FF"/>
                </a:solidFill>
                <a:latin typeface="Eras Medium ITC" pitchFamily="34" charset="0"/>
              </a:endParaRPr>
            </a:p>
            <a:p>
              <a:pPr eaLnBrk="1" hangingPunct="1">
                <a:lnSpc>
                  <a:spcPct val="120000"/>
                </a:lnSpc>
                <a:buFont typeface="Wingdings" pitchFamily="2" charset="2"/>
                <a:buNone/>
                <a:tabLst>
                  <a:tab pos="3657600" algn="l"/>
                </a:tabLst>
              </a:pPr>
              <a:endParaRPr lang="en-US" sz="2400" b="1">
                <a:solidFill>
                  <a:srgbClr val="0000FF"/>
                </a:solidFill>
                <a:latin typeface="Eras Medium ITC" pitchFamily="34" charset="0"/>
              </a:endParaRPr>
            </a:p>
            <a:p>
              <a:pPr eaLnBrk="1" hangingPunct="1">
                <a:lnSpc>
                  <a:spcPct val="120000"/>
                </a:lnSpc>
                <a:buFont typeface="Wingdings" pitchFamily="2" charset="2"/>
                <a:buNone/>
                <a:tabLst>
                  <a:tab pos="3657600" algn="l"/>
                </a:tabLst>
              </a:pPr>
              <a:endParaRPr lang="en-US" sz="2400" b="1">
                <a:solidFill>
                  <a:srgbClr val="0000FF"/>
                </a:solidFill>
                <a:latin typeface="Eras Medium ITC" pitchFamily="34" charset="0"/>
              </a:endParaRPr>
            </a:p>
          </p:txBody>
        </p:sp>
        <p:graphicFrame>
          <p:nvGraphicFramePr>
            <p:cNvPr id="23585" name="Object 43"/>
            <p:cNvGraphicFramePr>
              <a:graphicFrameLocks noChangeAspect="1"/>
            </p:cNvGraphicFramePr>
            <p:nvPr/>
          </p:nvGraphicFramePr>
          <p:xfrm>
            <a:off x="528" y="2912"/>
            <a:ext cx="2052" cy="612"/>
          </p:xfrm>
          <a:graphic>
            <a:graphicData uri="http://schemas.openxmlformats.org/presentationml/2006/ole">
              <mc:AlternateContent xmlns:mc="http://schemas.openxmlformats.org/markup-compatibility/2006">
                <mc:Choice xmlns:v="urn:schemas-microsoft-com:vml" Requires="v">
                  <p:oleObj spid="_x0000_s6160" name="Equation" r:id="rId4" imgW="1314585" imgH="371475" progId="Equation.3">
                    <p:embed/>
                  </p:oleObj>
                </mc:Choice>
                <mc:Fallback>
                  <p:oleObj name="Equation" r:id="rId4" imgW="1314585" imgH="37147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 y="2912"/>
                          <a:ext cx="2052" cy="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73459" name="Rectangle 51"/>
          <p:cNvSpPr>
            <a:spLocks noChangeArrowheads="1"/>
          </p:cNvSpPr>
          <p:nvPr/>
        </p:nvSpPr>
        <p:spPr bwMode="auto">
          <a:xfrm>
            <a:off x="457200" y="3226036"/>
            <a:ext cx="8305800" cy="1421928"/>
          </a:xfrm>
          <a:prstGeom prst="rect">
            <a:avLst/>
          </a:prstGeom>
          <a:solidFill>
            <a:srgbClr val="FFFFFF"/>
          </a:solidFill>
          <a:ln w="9525">
            <a:solidFill>
              <a:schemeClr val="tx1"/>
            </a:solidFill>
            <a:miter lim="800000"/>
            <a:headEnd/>
            <a:tailEnd/>
          </a:ln>
        </p:spPr>
        <p:txBody>
          <a:bodyPr anchor="ctr">
            <a:spAutoFit/>
          </a:bodyPr>
          <a:lstStyle/>
          <a:p>
            <a:pPr eaLnBrk="1" hangingPunct="1">
              <a:lnSpc>
                <a:spcPct val="120000"/>
              </a:lnSpc>
              <a:buFont typeface="Wingdings" pitchFamily="2" charset="2"/>
              <a:buNone/>
              <a:tabLst>
                <a:tab pos="2520950" algn="l"/>
              </a:tabLst>
            </a:pPr>
            <a:r>
              <a:rPr lang="en-US" sz="2400" b="1" i="1">
                <a:solidFill>
                  <a:srgbClr val="FF0000"/>
                </a:solidFill>
                <a:latin typeface="Eras Medium ITC" pitchFamily="34" charset="0"/>
              </a:rPr>
              <a:t>v</a:t>
            </a:r>
            <a:r>
              <a:rPr lang="en-US" sz="2400" b="1">
                <a:solidFill>
                  <a:srgbClr val="FF0000"/>
                </a:solidFill>
                <a:latin typeface="Eras Medium ITC" pitchFamily="34" charset="0"/>
              </a:rPr>
              <a:t> is a function of a function but since the derivative of the inner function is 1, we can ignore it.  However, we will meet more complicated functions of a function later!</a:t>
            </a:r>
          </a:p>
        </p:txBody>
      </p:sp>
      <p:sp>
        <p:nvSpPr>
          <p:cNvPr id="273445" name="Rectangle 37"/>
          <p:cNvSpPr>
            <a:spLocks noChangeArrowheads="1"/>
          </p:cNvSpPr>
          <p:nvPr/>
        </p:nvSpPr>
        <p:spPr bwMode="auto">
          <a:xfrm>
            <a:off x="533400" y="5511800"/>
            <a:ext cx="8305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buFont typeface="Wingdings" pitchFamily="2" charset="2"/>
              <a:buNone/>
              <a:tabLst>
                <a:tab pos="2520950" algn="l"/>
              </a:tabLst>
            </a:pPr>
            <a:r>
              <a:rPr lang="en-US" sz="2400" b="1">
                <a:solidFill>
                  <a:srgbClr val="0000FF"/>
                </a:solidFill>
                <a:latin typeface="Eras Medium ITC" pitchFamily="34" charset="0"/>
              </a:rPr>
              <a:t>The standard order is to have constants first, then powers of </a:t>
            </a:r>
            <a:r>
              <a:rPr lang="en-US" sz="2400" b="1" i="1">
                <a:solidFill>
                  <a:srgbClr val="0000FF"/>
                </a:solidFill>
                <a:latin typeface="Eras Medium ITC" pitchFamily="34" charset="0"/>
              </a:rPr>
              <a:t>x</a:t>
            </a:r>
            <a:r>
              <a:rPr lang="en-US" sz="2400" b="1">
                <a:solidFill>
                  <a:srgbClr val="0000FF"/>
                </a:solidFill>
                <a:latin typeface="Eras Medium ITC" pitchFamily="34" charset="0"/>
              </a:rPr>
              <a:t> and finally bracketed factors.</a:t>
            </a:r>
          </a:p>
        </p:txBody>
      </p:sp>
      <p:graphicFrame>
        <p:nvGraphicFramePr>
          <p:cNvPr id="273411" name="Object 3"/>
          <p:cNvGraphicFramePr>
            <a:graphicFrameLocks noChangeAspect="1"/>
          </p:cNvGraphicFramePr>
          <p:nvPr>
            <p:extLst>
              <p:ext uri="{D42A27DB-BD31-4B8C-83A1-F6EECF244321}">
                <p14:modId xmlns:p14="http://schemas.microsoft.com/office/powerpoint/2010/main" val="2985937124"/>
              </p:ext>
            </p:extLst>
          </p:nvPr>
        </p:nvGraphicFramePr>
        <p:xfrm>
          <a:off x="2590800" y="2743200"/>
          <a:ext cx="3130550" cy="969963"/>
        </p:xfrm>
        <a:graphic>
          <a:graphicData uri="http://schemas.openxmlformats.org/presentationml/2006/ole">
            <mc:AlternateContent xmlns:mc="http://schemas.openxmlformats.org/markup-compatibility/2006">
              <mc:Choice xmlns:v="urn:schemas-microsoft-com:vml" Requires="v">
                <p:oleObj spid="_x0000_s6161" name="Equation" r:id="rId6" imgW="1266757" imgH="371475" progId="Equation.3">
                  <p:embed/>
                </p:oleObj>
              </mc:Choice>
              <mc:Fallback>
                <p:oleObj name="Equation" r:id="rId6" imgW="1266757" imgH="371475"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2743200"/>
                        <a:ext cx="3130550"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3412" name="Object 4"/>
          <p:cNvGraphicFramePr>
            <a:graphicFrameLocks noChangeAspect="1"/>
          </p:cNvGraphicFramePr>
          <p:nvPr>
            <p:extLst>
              <p:ext uri="{D42A27DB-BD31-4B8C-83A1-F6EECF244321}">
                <p14:modId xmlns:p14="http://schemas.microsoft.com/office/powerpoint/2010/main" val="2941408070"/>
              </p:ext>
            </p:extLst>
          </p:nvPr>
        </p:nvGraphicFramePr>
        <p:xfrm>
          <a:off x="2819400" y="990600"/>
          <a:ext cx="2544763" cy="595313"/>
        </p:xfrm>
        <a:graphic>
          <a:graphicData uri="http://schemas.openxmlformats.org/presentationml/2006/ole">
            <mc:AlternateContent xmlns:mc="http://schemas.openxmlformats.org/markup-compatibility/2006">
              <mc:Choice xmlns:v="urn:schemas-microsoft-com:vml" Requires="v">
                <p:oleObj spid="_x0000_s6162" name="Equation" r:id="rId8" imgW="1019243" imgH="219165" progId="Equation.3">
                  <p:embed/>
                </p:oleObj>
              </mc:Choice>
              <mc:Fallback>
                <p:oleObj name="Equation" r:id="rId8" imgW="1019243" imgH="219165"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19400" y="990600"/>
                        <a:ext cx="2544763"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20"/>
          <p:cNvGrpSpPr>
            <a:grpSpLocks/>
          </p:cNvGrpSpPr>
          <p:nvPr/>
        </p:nvGrpSpPr>
        <p:grpSpPr bwMode="auto">
          <a:xfrm>
            <a:off x="1066800" y="1447800"/>
            <a:ext cx="2032000" cy="581025"/>
            <a:chOff x="672" y="960"/>
            <a:chExt cx="1280" cy="366"/>
          </a:xfrm>
        </p:grpSpPr>
        <p:sp>
          <p:nvSpPr>
            <p:cNvPr id="23582" name="Rectangle 5"/>
            <p:cNvSpPr>
              <a:spLocks noChangeArrowheads="1"/>
            </p:cNvSpPr>
            <p:nvPr/>
          </p:nvSpPr>
          <p:spPr bwMode="auto">
            <a:xfrm>
              <a:off x="672" y="989"/>
              <a:ext cx="52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Let</a:t>
              </a:r>
            </a:p>
          </p:txBody>
        </p:sp>
        <p:graphicFrame>
          <p:nvGraphicFramePr>
            <p:cNvPr id="23583" name="Object 6"/>
            <p:cNvGraphicFramePr>
              <a:graphicFrameLocks noChangeAspect="1"/>
            </p:cNvGraphicFramePr>
            <p:nvPr/>
          </p:nvGraphicFramePr>
          <p:xfrm>
            <a:off x="1248" y="960"/>
            <a:ext cx="704" cy="335"/>
          </p:xfrm>
          <a:graphic>
            <a:graphicData uri="http://schemas.openxmlformats.org/presentationml/2006/ole">
              <mc:AlternateContent xmlns:mc="http://schemas.openxmlformats.org/markup-compatibility/2006">
                <mc:Choice xmlns:v="urn:schemas-microsoft-com:vml" Requires="v">
                  <p:oleObj spid="_x0000_s6163" name="Equation" r:id="rId10" imgW="438285" imgH="200025" progId="Equation.3">
                    <p:embed/>
                  </p:oleObj>
                </mc:Choice>
                <mc:Fallback>
                  <p:oleObj name="Equation" r:id="rId10" imgW="438285" imgH="200025"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48" y="960"/>
                          <a:ext cx="704"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 name="Group 10"/>
          <p:cNvGrpSpPr>
            <a:grpSpLocks/>
          </p:cNvGrpSpPr>
          <p:nvPr/>
        </p:nvGrpSpPr>
        <p:grpSpPr bwMode="auto">
          <a:xfrm>
            <a:off x="1752600" y="1955800"/>
            <a:ext cx="1535113" cy="969963"/>
            <a:chOff x="1181" y="2144"/>
            <a:chExt cx="967" cy="611"/>
          </a:xfrm>
        </p:grpSpPr>
        <p:graphicFrame>
          <p:nvGraphicFramePr>
            <p:cNvPr id="23580" name="Object 11"/>
            <p:cNvGraphicFramePr>
              <a:graphicFrameLocks noChangeAspect="1"/>
            </p:cNvGraphicFramePr>
            <p:nvPr/>
          </p:nvGraphicFramePr>
          <p:xfrm>
            <a:off x="1815" y="2285"/>
            <a:ext cx="333" cy="276"/>
          </p:xfrm>
          <a:graphic>
            <a:graphicData uri="http://schemas.openxmlformats.org/presentationml/2006/ole">
              <mc:AlternateContent xmlns:mc="http://schemas.openxmlformats.org/markup-compatibility/2006">
                <mc:Choice xmlns:v="urn:schemas-microsoft-com:vml" Requires="v">
                  <p:oleObj spid="_x0000_s6164" name="Equation" r:id="rId12" imgW="199957" imgH="162015" progId="Equation.3">
                    <p:embed/>
                  </p:oleObj>
                </mc:Choice>
                <mc:Fallback>
                  <p:oleObj name="Equation" r:id="rId12" imgW="199957" imgH="162015"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15" y="2285"/>
                          <a:ext cx="333"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81" name="Object 12"/>
            <p:cNvGraphicFramePr>
              <a:graphicFrameLocks noChangeAspect="1"/>
            </p:cNvGraphicFramePr>
            <p:nvPr/>
          </p:nvGraphicFramePr>
          <p:xfrm>
            <a:off x="1181" y="2144"/>
            <a:ext cx="547" cy="611"/>
          </p:xfrm>
          <a:graphic>
            <a:graphicData uri="http://schemas.openxmlformats.org/presentationml/2006/ole">
              <mc:AlternateContent xmlns:mc="http://schemas.openxmlformats.org/markup-compatibility/2006">
                <mc:Choice xmlns:v="urn:schemas-microsoft-com:vml" Requires="v">
                  <p:oleObj spid="_x0000_s6165" name="Equation" r:id="rId14" imgW="333443" imgH="371475" progId="Equation.3">
                    <p:embed/>
                  </p:oleObj>
                </mc:Choice>
                <mc:Fallback>
                  <p:oleObj name="Equation" r:id="rId14" imgW="333443" imgH="371475"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81" y="2144"/>
                          <a:ext cx="547"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22"/>
          <p:cNvGrpSpPr>
            <a:grpSpLocks/>
          </p:cNvGrpSpPr>
          <p:nvPr/>
        </p:nvGrpSpPr>
        <p:grpSpPr bwMode="auto">
          <a:xfrm>
            <a:off x="4322763" y="1905000"/>
            <a:ext cx="2433637" cy="969963"/>
            <a:chOff x="2723" y="1320"/>
            <a:chExt cx="1533" cy="611"/>
          </a:xfrm>
        </p:grpSpPr>
        <p:graphicFrame>
          <p:nvGraphicFramePr>
            <p:cNvPr id="23578" name="Object 13"/>
            <p:cNvGraphicFramePr>
              <a:graphicFrameLocks noChangeAspect="1"/>
            </p:cNvGraphicFramePr>
            <p:nvPr/>
          </p:nvGraphicFramePr>
          <p:xfrm>
            <a:off x="2723" y="1320"/>
            <a:ext cx="546" cy="611"/>
          </p:xfrm>
          <a:graphic>
            <a:graphicData uri="http://schemas.openxmlformats.org/presentationml/2006/ole">
              <mc:AlternateContent xmlns:mc="http://schemas.openxmlformats.org/markup-compatibility/2006">
                <mc:Choice xmlns:v="urn:schemas-microsoft-com:vml" Requires="v">
                  <p:oleObj spid="_x0000_s6166" name="Equation" r:id="rId16" imgW="333443" imgH="371475" progId="Equation.3">
                    <p:embed/>
                  </p:oleObj>
                </mc:Choice>
                <mc:Fallback>
                  <p:oleObj name="Equation" r:id="rId16" imgW="333443" imgH="371475"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23" y="1320"/>
                          <a:ext cx="546"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79" name="Object 14"/>
            <p:cNvGraphicFramePr>
              <a:graphicFrameLocks noChangeAspect="1"/>
            </p:cNvGraphicFramePr>
            <p:nvPr/>
          </p:nvGraphicFramePr>
          <p:xfrm>
            <a:off x="3241" y="1431"/>
            <a:ext cx="1015" cy="375"/>
          </p:xfrm>
          <a:graphic>
            <a:graphicData uri="http://schemas.openxmlformats.org/presentationml/2006/ole">
              <mc:AlternateContent xmlns:mc="http://schemas.openxmlformats.org/markup-compatibility/2006">
                <mc:Choice xmlns:v="urn:schemas-microsoft-com:vml" Requires="v">
                  <p:oleObj spid="_x0000_s6167" name="Equation" r:id="rId18" imgW="638243" imgH="219165" progId="Equation.3">
                    <p:embed/>
                  </p:oleObj>
                </mc:Choice>
                <mc:Fallback>
                  <p:oleObj name="Equation" r:id="rId18" imgW="638243" imgH="219165"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241" y="1431"/>
                          <a:ext cx="1015"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73426" name="Rectangle 18"/>
          <p:cNvSpPr>
            <a:spLocks noChangeArrowheads="1"/>
          </p:cNvSpPr>
          <p:nvPr/>
        </p:nvSpPr>
        <p:spPr bwMode="auto">
          <a:xfrm>
            <a:off x="381000" y="533400"/>
            <a:ext cx="5867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Now we can do (b) in the same way.</a:t>
            </a:r>
          </a:p>
        </p:txBody>
      </p:sp>
      <p:grpSp>
        <p:nvGrpSpPr>
          <p:cNvPr id="6" name="Group 21"/>
          <p:cNvGrpSpPr>
            <a:grpSpLocks/>
          </p:cNvGrpSpPr>
          <p:nvPr/>
        </p:nvGrpSpPr>
        <p:grpSpPr bwMode="auto">
          <a:xfrm>
            <a:off x="3429000" y="1447800"/>
            <a:ext cx="3098800" cy="595313"/>
            <a:chOff x="2160" y="960"/>
            <a:chExt cx="1952" cy="375"/>
          </a:xfrm>
        </p:grpSpPr>
        <p:graphicFrame>
          <p:nvGraphicFramePr>
            <p:cNvPr id="23576" name="Object 7"/>
            <p:cNvGraphicFramePr>
              <a:graphicFrameLocks noChangeAspect="1"/>
            </p:cNvGraphicFramePr>
            <p:nvPr/>
          </p:nvGraphicFramePr>
          <p:xfrm>
            <a:off x="2880" y="960"/>
            <a:ext cx="1232" cy="375"/>
          </p:xfrm>
          <a:graphic>
            <a:graphicData uri="http://schemas.openxmlformats.org/presentationml/2006/ole">
              <mc:AlternateContent xmlns:mc="http://schemas.openxmlformats.org/markup-compatibility/2006">
                <mc:Choice xmlns:v="urn:schemas-microsoft-com:vml" Requires="v">
                  <p:oleObj spid="_x0000_s6168" name="Equation" r:id="rId20" imgW="781185" imgH="219165" progId="Equation.3">
                    <p:embed/>
                  </p:oleObj>
                </mc:Choice>
                <mc:Fallback>
                  <p:oleObj name="Equation" r:id="rId20" imgW="781185" imgH="219165"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880" y="960"/>
                          <a:ext cx="1232"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77" name="Rectangle 19"/>
            <p:cNvSpPr>
              <a:spLocks noChangeArrowheads="1"/>
            </p:cNvSpPr>
            <p:nvPr/>
          </p:nvSpPr>
          <p:spPr bwMode="auto">
            <a:xfrm>
              <a:off x="2160" y="993"/>
              <a:ext cx="52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and</a:t>
              </a:r>
            </a:p>
          </p:txBody>
        </p:sp>
      </p:grpSp>
      <p:graphicFrame>
        <p:nvGraphicFramePr>
          <p:cNvPr id="273435" name="Object 27"/>
          <p:cNvGraphicFramePr>
            <a:graphicFrameLocks noChangeAspect="1"/>
          </p:cNvGraphicFramePr>
          <p:nvPr>
            <p:extLst>
              <p:ext uri="{D42A27DB-BD31-4B8C-83A1-F6EECF244321}">
                <p14:modId xmlns:p14="http://schemas.microsoft.com/office/powerpoint/2010/main" val="3165732813"/>
              </p:ext>
            </p:extLst>
          </p:nvPr>
        </p:nvGraphicFramePr>
        <p:xfrm>
          <a:off x="2057400" y="3657600"/>
          <a:ext cx="1552575" cy="971550"/>
        </p:xfrm>
        <a:graphic>
          <a:graphicData uri="http://schemas.openxmlformats.org/presentationml/2006/ole">
            <mc:AlternateContent xmlns:mc="http://schemas.openxmlformats.org/markup-compatibility/2006">
              <mc:Choice xmlns:v="urn:schemas-microsoft-com:vml" Requires="v">
                <p:oleObj spid="_x0000_s6169" name="Equation" r:id="rId22" imgW="619057" imgH="371475" progId="Equation.3">
                  <p:embed/>
                </p:oleObj>
              </mc:Choice>
              <mc:Fallback>
                <p:oleObj name="Equation" r:id="rId22" imgW="619057" imgH="371475"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057400" y="3657600"/>
                        <a:ext cx="1552575"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 name="Group 50"/>
          <p:cNvGrpSpPr>
            <a:grpSpLocks/>
          </p:cNvGrpSpPr>
          <p:nvPr/>
        </p:nvGrpSpPr>
        <p:grpSpPr bwMode="auto">
          <a:xfrm>
            <a:off x="4184650" y="4343400"/>
            <a:ext cx="685800" cy="533400"/>
            <a:chOff x="2544" y="2736"/>
            <a:chExt cx="432" cy="336"/>
          </a:xfrm>
        </p:grpSpPr>
        <p:sp>
          <p:nvSpPr>
            <p:cNvPr id="23574" name="Line 47"/>
            <p:cNvSpPr>
              <a:spLocks noChangeShapeType="1"/>
            </p:cNvSpPr>
            <p:nvPr/>
          </p:nvSpPr>
          <p:spPr bwMode="auto">
            <a:xfrm flipH="1" flipV="1">
              <a:off x="2544" y="2784"/>
              <a:ext cx="432" cy="28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NZ" sz="2400"/>
            </a:p>
          </p:txBody>
        </p:sp>
        <p:sp>
          <p:nvSpPr>
            <p:cNvPr id="23575" name="Line 49"/>
            <p:cNvSpPr>
              <a:spLocks noChangeShapeType="1"/>
            </p:cNvSpPr>
            <p:nvPr/>
          </p:nvSpPr>
          <p:spPr bwMode="auto">
            <a:xfrm flipH="1" flipV="1">
              <a:off x="2976" y="2736"/>
              <a:ext cx="0" cy="336"/>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NZ" sz="2400"/>
            </a:p>
          </p:txBody>
        </p:sp>
      </p:grpSp>
      <p:grpSp>
        <p:nvGrpSpPr>
          <p:cNvPr id="8" name="Group 52"/>
          <p:cNvGrpSpPr>
            <a:grpSpLocks/>
          </p:cNvGrpSpPr>
          <p:nvPr/>
        </p:nvGrpSpPr>
        <p:grpSpPr bwMode="auto">
          <a:xfrm>
            <a:off x="3352800" y="1905000"/>
            <a:ext cx="1066800" cy="457200"/>
            <a:chOff x="2304" y="2160"/>
            <a:chExt cx="432" cy="240"/>
          </a:xfrm>
        </p:grpSpPr>
        <p:sp>
          <p:nvSpPr>
            <p:cNvPr id="23572" name="Line 53"/>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3573" name="Line 54"/>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nvGrpSpPr>
          <p:cNvPr id="9" name="Group 65"/>
          <p:cNvGrpSpPr>
            <a:grpSpLocks/>
          </p:cNvGrpSpPr>
          <p:nvPr/>
        </p:nvGrpSpPr>
        <p:grpSpPr bwMode="auto">
          <a:xfrm>
            <a:off x="3771900" y="3810000"/>
            <a:ext cx="2208213" cy="595313"/>
            <a:chOff x="2376" y="2400"/>
            <a:chExt cx="1391" cy="375"/>
          </a:xfrm>
        </p:grpSpPr>
        <p:graphicFrame>
          <p:nvGraphicFramePr>
            <p:cNvPr id="23568" name="Object 29"/>
            <p:cNvGraphicFramePr>
              <a:graphicFrameLocks noChangeAspect="1"/>
            </p:cNvGraphicFramePr>
            <p:nvPr/>
          </p:nvGraphicFramePr>
          <p:xfrm>
            <a:off x="2376" y="2400"/>
            <a:ext cx="1252" cy="375"/>
          </p:xfrm>
          <a:graphic>
            <a:graphicData uri="http://schemas.openxmlformats.org/presentationml/2006/ole">
              <mc:AlternateContent xmlns:mc="http://schemas.openxmlformats.org/markup-compatibility/2006">
                <mc:Choice xmlns:v="urn:schemas-microsoft-com:vml" Requires="v">
                  <p:oleObj spid="_x0000_s6170" name="Equation" r:id="rId24" imgW="790643" imgH="219165" progId="Equation.3">
                    <p:embed/>
                  </p:oleObj>
                </mc:Choice>
                <mc:Fallback>
                  <p:oleObj name="Equation" r:id="rId24" imgW="790643" imgH="219165"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376" y="2400"/>
                          <a:ext cx="1252"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9" name="Object 30"/>
            <p:cNvGraphicFramePr>
              <a:graphicFrameLocks noChangeAspect="1"/>
            </p:cNvGraphicFramePr>
            <p:nvPr/>
          </p:nvGraphicFramePr>
          <p:xfrm>
            <a:off x="2492" y="2512"/>
            <a:ext cx="215" cy="217"/>
          </p:xfrm>
          <a:graphic>
            <a:graphicData uri="http://schemas.openxmlformats.org/presentationml/2006/ole">
              <mc:AlternateContent xmlns:mc="http://schemas.openxmlformats.org/markup-compatibility/2006">
                <mc:Choice xmlns:v="urn:schemas-microsoft-com:vml" Requires="v">
                  <p:oleObj spid="_x0000_s6171" name="Equation" r:id="rId26" imgW="123757" imgH="123735" progId="Equation.3">
                    <p:embed/>
                  </p:oleObj>
                </mc:Choice>
                <mc:Fallback>
                  <p:oleObj name="Equation" r:id="rId26" imgW="123757" imgH="123735"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492" y="2512"/>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70" name="Object 33"/>
            <p:cNvGraphicFramePr>
              <a:graphicFrameLocks noChangeAspect="1"/>
            </p:cNvGraphicFramePr>
            <p:nvPr/>
          </p:nvGraphicFramePr>
          <p:xfrm>
            <a:off x="2748" y="2464"/>
            <a:ext cx="548" cy="276"/>
          </p:xfrm>
          <a:graphic>
            <a:graphicData uri="http://schemas.openxmlformats.org/presentationml/2006/ole">
              <mc:AlternateContent xmlns:mc="http://schemas.openxmlformats.org/markup-compatibility/2006">
                <mc:Choice xmlns:v="urn:schemas-microsoft-com:vml" Requires="v">
                  <p:oleObj spid="_x0000_s6172" name="Equation" r:id="rId28" imgW="333443" imgH="162015" progId="Equation.3">
                    <p:embed/>
                  </p:oleObj>
                </mc:Choice>
                <mc:Fallback>
                  <p:oleObj name="Equation" r:id="rId28" imgW="333443" imgH="162015" progId="Equation.3">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748" y="2464"/>
                          <a:ext cx="54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71" name="Object 64"/>
            <p:cNvGraphicFramePr>
              <a:graphicFrameLocks noChangeAspect="1"/>
            </p:cNvGraphicFramePr>
            <p:nvPr/>
          </p:nvGraphicFramePr>
          <p:xfrm>
            <a:off x="3552" y="2480"/>
            <a:ext cx="215" cy="217"/>
          </p:xfrm>
          <a:graphic>
            <a:graphicData uri="http://schemas.openxmlformats.org/presentationml/2006/ole">
              <mc:AlternateContent xmlns:mc="http://schemas.openxmlformats.org/markup-compatibility/2006">
                <mc:Choice xmlns:v="urn:schemas-microsoft-com:vml" Requires="v">
                  <p:oleObj spid="_x0000_s6173" name="Equation" r:id="rId30" imgW="123757" imgH="123735" progId="Equation.3">
                    <p:embed/>
                  </p:oleObj>
                </mc:Choice>
                <mc:Fallback>
                  <p:oleObj name="Equation" r:id="rId30" imgW="123757" imgH="123735" progId="Equation.3">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552" y="2480"/>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5620832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34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34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273459"/>
                                        </p:tgtEl>
                                        <p:attrNameLst>
                                          <p:attrName>style.visibility</p:attrName>
                                        </p:attrNameLst>
                                      </p:cBhvr>
                                      <p:to>
                                        <p:strVal val="visible"/>
                                      </p:to>
                                    </p:set>
                                    <p:anim calcmode="lin" valueType="num">
                                      <p:cBhvr>
                                        <p:cTn id="27" dur="1000" fill="hold"/>
                                        <p:tgtEl>
                                          <p:spTgt spid="273459"/>
                                        </p:tgtEl>
                                        <p:attrNameLst>
                                          <p:attrName>ppt_w</p:attrName>
                                        </p:attrNameLst>
                                      </p:cBhvr>
                                      <p:tavLst>
                                        <p:tav tm="0">
                                          <p:val>
                                            <p:strVal val="#ppt_w*0.70"/>
                                          </p:val>
                                        </p:tav>
                                        <p:tav tm="100000">
                                          <p:val>
                                            <p:strVal val="#ppt_w"/>
                                          </p:val>
                                        </p:tav>
                                      </p:tavLst>
                                    </p:anim>
                                    <p:anim calcmode="lin" valueType="num">
                                      <p:cBhvr>
                                        <p:cTn id="28" dur="1000" fill="hold"/>
                                        <p:tgtEl>
                                          <p:spTgt spid="273459"/>
                                        </p:tgtEl>
                                        <p:attrNameLst>
                                          <p:attrName>ppt_h</p:attrName>
                                        </p:attrNameLst>
                                      </p:cBhvr>
                                      <p:tavLst>
                                        <p:tav tm="0">
                                          <p:val>
                                            <p:strVal val="#ppt_h"/>
                                          </p:val>
                                        </p:tav>
                                        <p:tav tm="100000">
                                          <p:val>
                                            <p:strVal val="#ppt_h"/>
                                          </p:val>
                                        </p:tav>
                                      </p:tavLst>
                                    </p:anim>
                                    <p:animEffect transition="in" filter="fade">
                                      <p:cBhvr>
                                        <p:cTn id="29" dur="1000"/>
                                        <p:tgtEl>
                                          <p:spTgt spid="273459"/>
                                        </p:tgtEl>
                                      </p:cBhvr>
                                    </p:animEffect>
                                  </p:childTnLst>
                                  <p:subTnLst>
                                    <p:set>
                                      <p:cBhvr override="childStyle">
                                        <p:cTn dur="1" fill="hold" display="0" masterRel="nextClick" afterEffect="1"/>
                                        <p:tgtEl>
                                          <p:spTgt spid="273459"/>
                                        </p:tgtEl>
                                        <p:attrNameLst>
                                          <p:attrName>style.visibility</p:attrName>
                                        </p:attrNameLst>
                                      </p:cBhvr>
                                      <p:to>
                                        <p:strVal val="hidden"/>
                                      </p:to>
                                    </p:set>
                                  </p:sub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499"/>
                                          </p:stCondLst>
                                        </p:cTn>
                                        <p:tgtEl>
                                          <p:spTgt spid="273411"/>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27343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up)">
                                      <p:cBhvr>
                                        <p:cTn id="46" dur="500"/>
                                        <p:tgtEl>
                                          <p:spTgt spid="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4"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73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59" grpId="0" animBg="1"/>
      <p:bldP spid="273445" grpId="0"/>
      <p:bldP spid="2734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7"/>
          <p:cNvGraphicFramePr>
            <a:graphicFrameLocks noChangeAspect="1"/>
          </p:cNvGraphicFramePr>
          <p:nvPr>
            <p:extLst>
              <p:ext uri="{D42A27DB-BD31-4B8C-83A1-F6EECF244321}">
                <p14:modId xmlns:p14="http://schemas.microsoft.com/office/powerpoint/2010/main" val="744752324"/>
              </p:ext>
            </p:extLst>
          </p:nvPr>
        </p:nvGraphicFramePr>
        <p:xfrm>
          <a:off x="2590800" y="2743200"/>
          <a:ext cx="3130550" cy="969963"/>
        </p:xfrm>
        <a:graphic>
          <a:graphicData uri="http://schemas.openxmlformats.org/presentationml/2006/ole">
            <mc:AlternateContent xmlns:mc="http://schemas.openxmlformats.org/markup-compatibility/2006">
              <mc:Choice xmlns:v="urn:schemas-microsoft-com:vml" Requires="v">
                <p:oleObj spid="_x0000_s7186" name="Equation" r:id="rId3" imgW="1266757" imgH="371475" progId="Equation.3">
                  <p:embed/>
                </p:oleObj>
              </mc:Choice>
              <mc:Fallback>
                <p:oleObj name="Equation" r:id="rId3" imgW="1266757" imgH="37147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743200"/>
                        <a:ext cx="3130550"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79" name="Object 8"/>
          <p:cNvGraphicFramePr>
            <a:graphicFrameLocks noChangeAspect="1"/>
          </p:cNvGraphicFramePr>
          <p:nvPr>
            <p:extLst>
              <p:ext uri="{D42A27DB-BD31-4B8C-83A1-F6EECF244321}">
                <p14:modId xmlns:p14="http://schemas.microsoft.com/office/powerpoint/2010/main" val="3777019283"/>
              </p:ext>
            </p:extLst>
          </p:nvPr>
        </p:nvGraphicFramePr>
        <p:xfrm>
          <a:off x="2819400" y="990600"/>
          <a:ext cx="2544763" cy="595313"/>
        </p:xfrm>
        <a:graphic>
          <a:graphicData uri="http://schemas.openxmlformats.org/presentationml/2006/ole">
            <mc:AlternateContent xmlns:mc="http://schemas.openxmlformats.org/markup-compatibility/2006">
              <mc:Choice xmlns:v="urn:schemas-microsoft-com:vml" Requires="v">
                <p:oleObj spid="_x0000_s7187" name="Equation" r:id="rId5" imgW="1019243" imgH="219165" progId="Equation.3">
                  <p:embed/>
                </p:oleObj>
              </mc:Choice>
              <mc:Fallback>
                <p:oleObj name="Equation" r:id="rId5" imgW="1019243" imgH="21916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990600"/>
                        <a:ext cx="2544763"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4580" name="Group 9"/>
          <p:cNvGrpSpPr>
            <a:grpSpLocks/>
          </p:cNvGrpSpPr>
          <p:nvPr/>
        </p:nvGrpSpPr>
        <p:grpSpPr bwMode="auto">
          <a:xfrm>
            <a:off x="1066800" y="1447800"/>
            <a:ext cx="2032000" cy="581025"/>
            <a:chOff x="672" y="960"/>
            <a:chExt cx="1280" cy="366"/>
          </a:xfrm>
        </p:grpSpPr>
        <p:sp>
          <p:nvSpPr>
            <p:cNvPr id="24612" name="Rectangle 10"/>
            <p:cNvSpPr>
              <a:spLocks noChangeArrowheads="1"/>
            </p:cNvSpPr>
            <p:nvPr/>
          </p:nvSpPr>
          <p:spPr bwMode="auto">
            <a:xfrm>
              <a:off x="672" y="989"/>
              <a:ext cx="52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Let</a:t>
              </a:r>
            </a:p>
          </p:txBody>
        </p:sp>
        <p:graphicFrame>
          <p:nvGraphicFramePr>
            <p:cNvPr id="24613" name="Object 11"/>
            <p:cNvGraphicFramePr>
              <a:graphicFrameLocks noChangeAspect="1"/>
            </p:cNvGraphicFramePr>
            <p:nvPr/>
          </p:nvGraphicFramePr>
          <p:xfrm>
            <a:off x="1248" y="960"/>
            <a:ext cx="704" cy="335"/>
          </p:xfrm>
          <a:graphic>
            <a:graphicData uri="http://schemas.openxmlformats.org/presentationml/2006/ole">
              <mc:AlternateContent xmlns:mc="http://schemas.openxmlformats.org/markup-compatibility/2006">
                <mc:Choice xmlns:v="urn:schemas-microsoft-com:vml" Requires="v">
                  <p:oleObj spid="_x0000_s7188" name="Equation" r:id="rId7" imgW="438285" imgH="200025" progId="Equation.3">
                    <p:embed/>
                  </p:oleObj>
                </mc:Choice>
                <mc:Fallback>
                  <p:oleObj name="Equation" r:id="rId7" imgW="438285" imgH="20002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48" y="960"/>
                          <a:ext cx="704"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4581" name="Group 12"/>
          <p:cNvGrpSpPr>
            <a:grpSpLocks/>
          </p:cNvGrpSpPr>
          <p:nvPr/>
        </p:nvGrpSpPr>
        <p:grpSpPr bwMode="auto">
          <a:xfrm>
            <a:off x="1752600" y="1955800"/>
            <a:ext cx="1535113" cy="969963"/>
            <a:chOff x="1181" y="2144"/>
            <a:chExt cx="967" cy="611"/>
          </a:xfrm>
        </p:grpSpPr>
        <p:graphicFrame>
          <p:nvGraphicFramePr>
            <p:cNvPr id="24610" name="Object 13"/>
            <p:cNvGraphicFramePr>
              <a:graphicFrameLocks noChangeAspect="1"/>
            </p:cNvGraphicFramePr>
            <p:nvPr/>
          </p:nvGraphicFramePr>
          <p:xfrm>
            <a:off x="1815" y="2285"/>
            <a:ext cx="333" cy="276"/>
          </p:xfrm>
          <a:graphic>
            <a:graphicData uri="http://schemas.openxmlformats.org/presentationml/2006/ole">
              <mc:AlternateContent xmlns:mc="http://schemas.openxmlformats.org/markup-compatibility/2006">
                <mc:Choice xmlns:v="urn:schemas-microsoft-com:vml" Requires="v">
                  <p:oleObj spid="_x0000_s7189" name="Equation" r:id="rId9" imgW="199957" imgH="162015" progId="Equation.3">
                    <p:embed/>
                  </p:oleObj>
                </mc:Choice>
                <mc:Fallback>
                  <p:oleObj name="Equation" r:id="rId9" imgW="199957" imgH="16201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15" y="2285"/>
                          <a:ext cx="333"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611" name="Object 14"/>
            <p:cNvGraphicFramePr>
              <a:graphicFrameLocks noChangeAspect="1"/>
            </p:cNvGraphicFramePr>
            <p:nvPr/>
          </p:nvGraphicFramePr>
          <p:xfrm>
            <a:off x="1181" y="2144"/>
            <a:ext cx="547" cy="611"/>
          </p:xfrm>
          <a:graphic>
            <a:graphicData uri="http://schemas.openxmlformats.org/presentationml/2006/ole">
              <mc:AlternateContent xmlns:mc="http://schemas.openxmlformats.org/markup-compatibility/2006">
                <mc:Choice xmlns:v="urn:schemas-microsoft-com:vml" Requires="v">
                  <p:oleObj spid="_x0000_s7190" name="Equation" r:id="rId11" imgW="333443" imgH="371475" progId="Equation.3">
                    <p:embed/>
                  </p:oleObj>
                </mc:Choice>
                <mc:Fallback>
                  <p:oleObj name="Equation" r:id="rId11" imgW="333443" imgH="371475"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1" y="2144"/>
                          <a:ext cx="547"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4582" name="Group 15"/>
          <p:cNvGrpSpPr>
            <a:grpSpLocks/>
          </p:cNvGrpSpPr>
          <p:nvPr/>
        </p:nvGrpSpPr>
        <p:grpSpPr bwMode="auto">
          <a:xfrm>
            <a:off x="4322763" y="1905000"/>
            <a:ext cx="2433637" cy="969963"/>
            <a:chOff x="2723" y="1320"/>
            <a:chExt cx="1533" cy="611"/>
          </a:xfrm>
        </p:grpSpPr>
        <p:graphicFrame>
          <p:nvGraphicFramePr>
            <p:cNvPr id="24608" name="Object 16"/>
            <p:cNvGraphicFramePr>
              <a:graphicFrameLocks noChangeAspect="1"/>
            </p:cNvGraphicFramePr>
            <p:nvPr/>
          </p:nvGraphicFramePr>
          <p:xfrm>
            <a:off x="2723" y="1320"/>
            <a:ext cx="546" cy="611"/>
          </p:xfrm>
          <a:graphic>
            <a:graphicData uri="http://schemas.openxmlformats.org/presentationml/2006/ole">
              <mc:AlternateContent xmlns:mc="http://schemas.openxmlformats.org/markup-compatibility/2006">
                <mc:Choice xmlns:v="urn:schemas-microsoft-com:vml" Requires="v">
                  <p:oleObj spid="_x0000_s7191" name="Equation" r:id="rId13" imgW="333443" imgH="371475" progId="Equation.3">
                    <p:embed/>
                  </p:oleObj>
                </mc:Choice>
                <mc:Fallback>
                  <p:oleObj name="Equation" r:id="rId13" imgW="333443" imgH="37147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23" y="1320"/>
                          <a:ext cx="546"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609" name="Object 17"/>
            <p:cNvGraphicFramePr>
              <a:graphicFrameLocks noChangeAspect="1"/>
            </p:cNvGraphicFramePr>
            <p:nvPr/>
          </p:nvGraphicFramePr>
          <p:xfrm>
            <a:off x="3241" y="1431"/>
            <a:ext cx="1015" cy="375"/>
          </p:xfrm>
          <a:graphic>
            <a:graphicData uri="http://schemas.openxmlformats.org/presentationml/2006/ole">
              <mc:AlternateContent xmlns:mc="http://schemas.openxmlformats.org/markup-compatibility/2006">
                <mc:Choice xmlns:v="urn:schemas-microsoft-com:vml" Requires="v">
                  <p:oleObj spid="_x0000_s7192" name="Equation" r:id="rId15" imgW="638243" imgH="219165" progId="Equation.3">
                    <p:embed/>
                  </p:oleObj>
                </mc:Choice>
                <mc:Fallback>
                  <p:oleObj name="Equation" r:id="rId15" imgW="638243" imgH="219165"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41" y="1431"/>
                          <a:ext cx="1015"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4583" name="Rectangle 18"/>
          <p:cNvSpPr>
            <a:spLocks noChangeArrowheads="1"/>
          </p:cNvSpPr>
          <p:nvPr/>
        </p:nvSpPr>
        <p:spPr bwMode="auto">
          <a:xfrm>
            <a:off x="381000" y="533400"/>
            <a:ext cx="5867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Now we can do (b) in the same way.</a:t>
            </a:r>
          </a:p>
        </p:txBody>
      </p:sp>
      <p:grpSp>
        <p:nvGrpSpPr>
          <p:cNvPr id="24584" name="Group 19"/>
          <p:cNvGrpSpPr>
            <a:grpSpLocks/>
          </p:cNvGrpSpPr>
          <p:nvPr/>
        </p:nvGrpSpPr>
        <p:grpSpPr bwMode="auto">
          <a:xfrm>
            <a:off x="3429000" y="1447800"/>
            <a:ext cx="3098800" cy="595313"/>
            <a:chOff x="2160" y="960"/>
            <a:chExt cx="1952" cy="375"/>
          </a:xfrm>
        </p:grpSpPr>
        <p:graphicFrame>
          <p:nvGraphicFramePr>
            <p:cNvPr id="24606" name="Object 20"/>
            <p:cNvGraphicFramePr>
              <a:graphicFrameLocks noChangeAspect="1"/>
            </p:cNvGraphicFramePr>
            <p:nvPr/>
          </p:nvGraphicFramePr>
          <p:xfrm>
            <a:off x="2880" y="960"/>
            <a:ext cx="1232" cy="375"/>
          </p:xfrm>
          <a:graphic>
            <a:graphicData uri="http://schemas.openxmlformats.org/presentationml/2006/ole">
              <mc:AlternateContent xmlns:mc="http://schemas.openxmlformats.org/markup-compatibility/2006">
                <mc:Choice xmlns:v="urn:schemas-microsoft-com:vml" Requires="v">
                  <p:oleObj spid="_x0000_s7193" name="Equation" r:id="rId17" imgW="781185" imgH="219165" progId="Equation.3">
                    <p:embed/>
                  </p:oleObj>
                </mc:Choice>
                <mc:Fallback>
                  <p:oleObj name="Equation" r:id="rId17" imgW="781185" imgH="219165"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80" y="960"/>
                          <a:ext cx="1232"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607" name="Rectangle 21"/>
            <p:cNvSpPr>
              <a:spLocks noChangeArrowheads="1"/>
            </p:cNvSpPr>
            <p:nvPr/>
          </p:nvSpPr>
          <p:spPr bwMode="auto">
            <a:xfrm>
              <a:off x="2160" y="993"/>
              <a:ext cx="52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and</a:t>
              </a:r>
            </a:p>
          </p:txBody>
        </p:sp>
      </p:grpSp>
      <p:grpSp>
        <p:nvGrpSpPr>
          <p:cNvPr id="6" name="Group 22"/>
          <p:cNvGrpSpPr>
            <a:grpSpLocks/>
          </p:cNvGrpSpPr>
          <p:nvPr/>
        </p:nvGrpSpPr>
        <p:grpSpPr bwMode="auto">
          <a:xfrm>
            <a:off x="5889625" y="3810000"/>
            <a:ext cx="2263775" cy="595313"/>
            <a:chOff x="3554" y="2592"/>
            <a:chExt cx="1426" cy="375"/>
          </a:xfrm>
        </p:grpSpPr>
        <p:graphicFrame>
          <p:nvGraphicFramePr>
            <p:cNvPr id="24603" name="Object 23"/>
            <p:cNvGraphicFramePr>
              <a:graphicFrameLocks noChangeAspect="1"/>
            </p:cNvGraphicFramePr>
            <p:nvPr/>
          </p:nvGraphicFramePr>
          <p:xfrm>
            <a:off x="3554" y="2592"/>
            <a:ext cx="1426" cy="375"/>
          </p:xfrm>
          <a:graphic>
            <a:graphicData uri="http://schemas.openxmlformats.org/presentationml/2006/ole">
              <mc:AlternateContent xmlns:mc="http://schemas.openxmlformats.org/markup-compatibility/2006">
                <mc:Choice xmlns:v="urn:schemas-microsoft-com:vml" Requires="v">
                  <p:oleObj spid="_x0000_s7194" name="Equation" r:id="rId19" imgW="904943" imgH="219165" progId="Equation.3">
                    <p:embed/>
                  </p:oleObj>
                </mc:Choice>
                <mc:Fallback>
                  <p:oleObj name="Equation" r:id="rId19" imgW="904943" imgH="219165"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554" y="2592"/>
                          <a:ext cx="1426"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604" name="Object 24"/>
            <p:cNvGraphicFramePr>
              <a:graphicFrameLocks noChangeAspect="1"/>
            </p:cNvGraphicFramePr>
            <p:nvPr/>
          </p:nvGraphicFramePr>
          <p:xfrm>
            <a:off x="4208" y="2656"/>
            <a:ext cx="548" cy="276"/>
          </p:xfrm>
          <a:graphic>
            <a:graphicData uri="http://schemas.openxmlformats.org/presentationml/2006/ole">
              <mc:AlternateContent xmlns:mc="http://schemas.openxmlformats.org/markup-compatibility/2006">
                <mc:Choice xmlns:v="urn:schemas-microsoft-com:vml" Requires="v">
                  <p:oleObj spid="_x0000_s7195" name="Equation" r:id="rId21" imgW="333443" imgH="162015" progId="Equation.3">
                    <p:embed/>
                  </p:oleObj>
                </mc:Choice>
                <mc:Fallback>
                  <p:oleObj name="Equation" r:id="rId21" imgW="333443" imgH="162015"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208" y="2656"/>
                          <a:ext cx="54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605" name="Object 25"/>
            <p:cNvGraphicFramePr>
              <a:graphicFrameLocks noChangeAspect="1"/>
            </p:cNvGraphicFramePr>
            <p:nvPr/>
          </p:nvGraphicFramePr>
          <p:xfrm>
            <a:off x="3840" y="2704"/>
            <a:ext cx="215" cy="217"/>
          </p:xfrm>
          <a:graphic>
            <a:graphicData uri="http://schemas.openxmlformats.org/presentationml/2006/ole">
              <mc:AlternateContent xmlns:mc="http://schemas.openxmlformats.org/markup-compatibility/2006">
                <mc:Choice xmlns:v="urn:schemas-microsoft-com:vml" Requires="v">
                  <p:oleObj spid="_x0000_s7196" name="Equation" r:id="rId23" imgW="123757" imgH="123735" progId="Equation.3">
                    <p:embed/>
                  </p:oleObj>
                </mc:Choice>
                <mc:Fallback>
                  <p:oleObj name="Equation" r:id="rId23" imgW="123757" imgH="123735"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840" y="2704"/>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24586" name="Object 26"/>
          <p:cNvGraphicFramePr>
            <a:graphicFrameLocks noChangeAspect="1"/>
          </p:cNvGraphicFramePr>
          <p:nvPr>
            <p:extLst>
              <p:ext uri="{D42A27DB-BD31-4B8C-83A1-F6EECF244321}">
                <p14:modId xmlns:p14="http://schemas.microsoft.com/office/powerpoint/2010/main" val="2110796926"/>
              </p:ext>
            </p:extLst>
          </p:nvPr>
        </p:nvGraphicFramePr>
        <p:xfrm>
          <a:off x="2057400" y="3657600"/>
          <a:ext cx="1552575" cy="971550"/>
        </p:xfrm>
        <a:graphic>
          <a:graphicData uri="http://schemas.openxmlformats.org/presentationml/2006/ole">
            <mc:AlternateContent xmlns:mc="http://schemas.openxmlformats.org/markup-compatibility/2006">
              <mc:Choice xmlns:v="urn:schemas-microsoft-com:vml" Requires="v">
                <p:oleObj spid="_x0000_s7197" name="Equation" r:id="rId25" imgW="619057" imgH="371475" progId="Equation.3">
                  <p:embed/>
                </p:oleObj>
              </mc:Choice>
              <mc:Fallback>
                <p:oleObj name="Equation" r:id="rId25" imgW="619057" imgH="371475"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057400" y="3657600"/>
                        <a:ext cx="1552575"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4587" name="Group 30"/>
          <p:cNvGrpSpPr>
            <a:grpSpLocks/>
          </p:cNvGrpSpPr>
          <p:nvPr/>
        </p:nvGrpSpPr>
        <p:grpSpPr bwMode="auto">
          <a:xfrm>
            <a:off x="3352800" y="1905000"/>
            <a:ext cx="1066800" cy="457200"/>
            <a:chOff x="2304" y="2160"/>
            <a:chExt cx="432" cy="240"/>
          </a:xfrm>
        </p:grpSpPr>
        <p:sp>
          <p:nvSpPr>
            <p:cNvPr id="24601" name="Line 31"/>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4602" name="Line 32"/>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nvGrpSpPr>
          <p:cNvPr id="8" name="Group 33"/>
          <p:cNvGrpSpPr>
            <a:grpSpLocks/>
          </p:cNvGrpSpPr>
          <p:nvPr/>
        </p:nvGrpSpPr>
        <p:grpSpPr bwMode="auto">
          <a:xfrm flipV="1">
            <a:off x="3200400" y="1905000"/>
            <a:ext cx="1066800" cy="457200"/>
            <a:chOff x="2304" y="2160"/>
            <a:chExt cx="432" cy="240"/>
          </a:xfrm>
        </p:grpSpPr>
        <p:sp>
          <p:nvSpPr>
            <p:cNvPr id="24599" name="Line 34"/>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4600" name="Line 35"/>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nvGrpSpPr>
          <p:cNvPr id="24589" name="Group 36"/>
          <p:cNvGrpSpPr>
            <a:grpSpLocks/>
          </p:cNvGrpSpPr>
          <p:nvPr/>
        </p:nvGrpSpPr>
        <p:grpSpPr bwMode="auto">
          <a:xfrm>
            <a:off x="3771900" y="3810000"/>
            <a:ext cx="2208213" cy="595313"/>
            <a:chOff x="2376" y="2400"/>
            <a:chExt cx="1391" cy="375"/>
          </a:xfrm>
        </p:grpSpPr>
        <p:graphicFrame>
          <p:nvGraphicFramePr>
            <p:cNvPr id="24595" name="Object 37"/>
            <p:cNvGraphicFramePr>
              <a:graphicFrameLocks noChangeAspect="1"/>
            </p:cNvGraphicFramePr>
            <p:nvPr/>
          </p:nvGraphicFramePr>
          <p:xfrm>
            <a:off x="2376" y="2400"/>
            <a:ext cx="1252" cy="375"/>
          </p:xfrm>
          <a:graphic>
            <a:graphicData uri="http://schemas.openxmlformats.org/presentationml/2006/ole">
              <mc:AlternateContent xmlns:mc="http://schemas.openxmlformats.org/markup-compatibility/2006">
                <mc:Choice xmlns:v="urn:schemas-microsoft-com:vml" Requires="v">
                  <p:oleObj spid="_x0000_s7198" name="Equation" r:id="rId27" imgW="790643" imgH="219165" progId="Equation.3">
                    <p:embed/>
                  </p:oleObj>
                </mc:Choice>
                <mc:Fallback>
                  <p:oleObj name="Equation" r:id="rId27" imgW="790643" imgH="219165"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376" y="2400"/>
                          <a:ext cx="1252"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96" name="Object 38"/>
            <p:cNvGraphicFramePr>
              <a:graphicFrameLocks noChangeAspect="1"/>
            </p:cNvGraphicFramePr>
            <p:nvPr/>
          </p:nvGraphicFramePr>
          <p:xfrm>
            <a:off x="2492" y="2512"/>
            <a:ext cx="215" cy="217"/>
          </p:xfrm>
          <a:graphic>
            <a:graphicData uri="http://schemas.openxmlformats.org/presentationml/2006/ole">
              <mc:AlternateContent xmlns:mc="http://schemas.openxmlformats.org/markup-compatibility/2006">
                <mc:Choice xmlns:v="urn:schemas-microsoft-com:vml" Requires="v">
                  <p:oleObj spid="_x0000_s7199" name="Equation" r:id="rId29" imgW="123757" imgH="123735" progId="Equation.3">
                    <p:embed/>
                  </p:oleObj>
                </mc:Choice>
                <mc:Fallback>
                  <p:oleObj name="Equation" r:id="rId29" imgW="123757" imgH="123735"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492" y="2512"/>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97" name="Object 39"/>
            <p:cNvGraphicFramePr>
              <a:graphicFrameLocks noChangeAspect="1"/>
            </p:cNvGraphicFramePr>
            <p:nvPr/>
          </p:nvGraphicFramePr>
          <p:xfrm>
            <a:off x="2748" y="2464"/>
            <a:ext cx="548" cy="276"/>
          </p:xfrm>
          <a:graphic>
            <a:graphicData uri="http://schemas.openxmlformats.org/presentationml/2006/ole">
              <mc:AlternateContent xmlns:mc="http://schemas.openxmlformats.org/markup-compatibility/2006">
                <mc:Choice xmlns:v="urn:schemas-microsoft-com:vml" Requires="v">
                  <p:oleObj spid="_x0000_s7200" name="Equation" r:id="rId31" imgW="333443" imgH="162015" progId="Equation.3">
                    <p:embed/>
                  </p:oleObj>
                </mc:Choice>
                <mc:Fallback>
                  <p:oleObj name="Equation" r:id="rId31" imgW="333443" imgH="162015"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748" y="2464"/>
                          <a:ext cx="54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98" name="Object 40"/>
            <p:cNvGraphicFramePr>
              <a:graphicFrameLocks noChangeAspect="1"/>
            </p:cNvGraphicFramePr>
            <p:nvPr/>
          </p:nvGraphicFramePr>
          <p:xfrm>
            <a:off x="3552" y="2480"/>
            <a:ext cx="215" cy="217"/>
          </p:xfrm>
          <a:graphic>
            <a:graphicData uri="http://schemas.openxmlformats.org/presentationml/2006/ole">
              <mc:AlternateContent xmlns:mc="http://schemas.openxmlformats.org/markup-compatibility/2006">
                <mc:Choice xmlns:v="urn:schemas-microsoft-com:vml" Requires="v">
                  <p:oleObj spid="_x0000_s7201" name="Equation" r:id="rId33" imgW="123757" imgH="123735" progId="Equation.3">
                    <p:embed/>
                  </p:oleObj>
                </mc:Choice>
                <mc:Fallback>
                  <p:oleObj name="Equation" r:id="rId33" imgW="123757" imgH="123735"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552" y="2480"/>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05193" name="Rectangle 41"/>
          <p:cNvSpPr>
            <a:spLocks noChangeArrowheads="1"/>
          </p:cNvSpPr>
          <p:nvPr/>
        </p:nvSpPr>
        <p:spPr bwMode="auto">
          <a:xfrm>
            <a:off x="457200" y="4724400"/>
            <a:ext cx="8305800" cy="1635125"/>
          </a:xfrm>
          <a:prstGeom prst="rect">
            <a:avLst/>
          </a:prstGeom>
          <a:solidFill>
            <a:srgbClr val="FFFFFF"/>
          </a:solidFill>
          <a:ln w="9525">
            <a:solidFill>
              <a:schemeClr val="tx1"/>
            </a:solidFill>
            <a:miter lim="800000"/>
            <a:headEnd/>
            <a:tailEnd/>
          </a:ln>
        </p:spPr>
        <p:txBody>
          <a:bodyPr anchor="ctr">
            <a:spAutoFit/>
          </a:bodyPr>
          <a:lstStyle/>
          <a:p>
            <a:pPr eaLnBrk="1" hangingPunct="1">
              <a:buFont typeface="Wingdings" pitchFamily="2" charset="2"/>
              <a:buNone/>
              <a:tabLst>
                <a:tab pos="2520950" algn="l"/>
              </a:tabLst>
            </a:pPr>
            <a:r>
              <a:rPr lang="en-US" sz="2400" b="1">
                <a:solidFill>
                  <a:srgbClr val="FF0000"/>
                </a:solidFill>
                <a:latin typeface="Eras Medium ITC" pitchFamily="34" charset="0"/>
              </a:rPr>
              <a:t>Don’t be tempted to try to multiply out.  Think how many terms there will be!</a:t>
            </a:r>
          </a:p>
          <a:p>
            <a:pPr eaLnBrk="1" hangingPunct="1">
              <a:buFont typeface="Wingdings" pitchFamily="2" charset="2"/>
              <a:buNone/>
              <a:tabLst>
                <a:tab pos="2520950" algn="l"/>
              </a:tabLst>
            </a:pPr>
            <a:endParaRPr lang="en-US" sz="2400" b="1">
              <a:solidFill>
                <a:srgbClr val="FF0000"/>
              </a:solidFill>
              <a:latin typeface="Eras Medium ITC" pitchFamily="34" charset="0"/>
            </a:endParaRPr>
          </a:p>
          <a:p>
            <a:pPr eaLnBrk="1" hangingPunct="1">
              <a:lnSpc>
                <a:spcPct val="120000"/>
              </a:lnSpc>
              <a:buFont typeface="Wingdings" pitchFamily="2" charset="2"/>
              <a:buNone/>
              <a:tabLst>
                <a:tab pos="2520950" algn="l"/>
              </a:tabLst>
            </a:pPr>
            <a:endParaRPr lang="en-US" sz="2400" b="1">
              <a:solidFill>
                <a:srgbClr val="FF0000"/>
              </a:solidFill>
              <a:latin typeface="Eras Medium ITC" pitchFamily="34" charset="0"/>
            </a:endParaRPr>
          </a:p>
        </p:txBody>
      </p:sp>
      <p:sp>
        <p:nvSpPr>
          <p:cNvPr id="305194" name="Rectangle 42"/>
          <p:cNvSpPr>
            <a:spLocks noChangeArrowheads="1"/>
          </p:cNvSpPr>
          <p:nvPr/>
        </p:nvSpPr>
        <p:spPr bwMode="auto">
          <a:xfrm>
            <a:off x="457200" y="5668963"/>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buFont typeface="Wingdings" pitchFamily="2" charset="2"/>
              <a:buNone/>
              <a:tabLst>
                <a:tab pos="2520950" algn="l"/>
              </a:tabLst>
            </a:pPr>
            <a:r>
              <a:rPr lang="en-US" sz="2400" b="1">
                <a:solidFill>
                  <a:srgbClr val="FF0000"/>
                </a:solidFill>
                <a:latin typeface="Eras Medium ITC" pitchFamily="34" charset="0"/>
              </a:rPr>
              <a:t>There are common factors.</a:t>
            </a:r>
          </a:p>
        </p:txBody>
      </p:sp>
      <p:grpSp>
        <p:nvGrpSpPr>
          <p:cNvPr id="10" name="Group 46"/>
          <p:cNvGrpSpPr>
            <a:grpSpLocks/>
          </p:cNvGrpSpPr>
          <p:nvPr/>
        </p:nvGrpSpPr>
        <p:grpSpPr bwMode="auto">
          <a:xfrm>
            <a:off x="2895600" y="2865438"/>
            <a:ext cx="5562600" cy="1020762"/>
            <a:chOff x="1824" y="1805"/>
            <a:chExt cx="3504" cy="643"/>
          </a:xfrm>
        </p:grpSpPr>
        <p:sp>
          <p:nvSpPr>
            <p:cNvPr id="24593" name="AutoShape 44"/>
            <p:cNvSpPr>
              <a:spLocks noChangeArrowheads="1"/>
            </p:cNvSpPr>
            <p:nvPr/>
          </p:nvSpPr>
          <p:spPr bwMode="auto">
            <a:xfrm>
              <a:off x="1920" y="1824"/>
              <a:ext cx="3360" cy="624"/>
            </a:xfrm>
            <a:prstGeom prst="roundRect">
              <a:avLst>
                <a:gd name="adj" fmla="val 16667"/>
              </a:avLst>
            </a:prstGeom>
            <a:solidFill>
              <a:srgbClr val="FFFFFF"/>
            </a:solidFill>
            <a:ln w="9525">
              <a:solidFill>
                <a:schemeClr val="tx1"/>
              </a:solidFill>
              <a:round/>
              <a:headEnd/>
              <a:tailEnd/>
            </a:ln>
          </p:spPr>
          <p:txBody>
            <a:bodyPr wrap="none" anchor="ctr"/>
            <a:lstStyle/>
            <a:p>
              <a:endParaRPr lang="en-US" sz="2400">
                <a:latin typeface="Eras Medium ITC" pitchFamily="34" charset="0"/>
              </a:endParaRPr>
            </a:p>
          </p:txBody>
        </p:sp>
        <p:sp>
          <p:nvSpPr>
            <p:cNvPr id="24594" name="Rectangle 45"/>
            <p:cNvSpPr>
              <a:spLocks noChangeArrowheads="1"/>
            </p:cNvSpPr>
            <p:nvPr/>
          </p:nvSpPr>
          <p:spPr bwMode="auto">
            <a:xfrm>
              <a:off x="1824" y="1805"/>
              <a:ext cx="3504"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lnSpc>
                  <a:spcPct val="120000"/>
                </a:lnSpc>
                <a:buFont typeface="Wingdings" pitchFamily="2" charset="2"/>
                <a:buNone/>
                <a:tabLst>
                  <a:tab pos="2520950" algn="l"/>
                </a:tabLst>
              </a:pPr>
              <a:r>
                <a:rPr lang="en-US" sz="2400" b="1">
                  <a:solidFill>
                    <a:srgbClr val="FF0000"/>
                  </a:solidFill>
                  <a:latin typeface="Eras Medium ITC" pitchFamily="34" charset="0"/>
                </a:rPr>
                <a:t>Tip: The cross ( multiply! ) acts as a reminder of the product rule!</a:t>
              </a:r>
            </a:p>
          </p:txBody>
        </p:sp>
      </p:grpSp>
    </p:spTree>
    <p:extLst>
      <p:ext uri="{BB962C8B-B14F-4D97-AF65-F5344CB8AC3E}">
        <p14:creationId xmlns:p14="http://schemas.microsoft.com/office/powerpoint/2010/main" val="18720052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0519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05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93" grpId="0" animBg="1"/>
      <p:bldP spid="3051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1"/>
          <p:cNvGrpSpPr>
            <a:grpSpLocks/>
          </p:cNvGrpSpPr>
          <p:nvPr/>
        </p:nvGrpSpPr>
        <p:grpSpPr bwMode="auto">
          <a:xfrm>
            <a:off x="1905000" y="5181600"/>
            <a:ext cx="6477000" cy="609600"/>
            <a:chOff x="240" y="2640"/>
            <a:chExt cx="3264" cy="384"/>
          </a:xfrm>
        </p:grpSpPr>
        <p:sp>
          <p:nvSpPr>
            <p:cNvPr id="25666" name="AutoShape 52"/>
            <p:cNvSpPr>
              <a:spLocks noChangeArrowheads="1"/>
            </p:cNvSpPr>
            <p:nvPr/>
          </p:nvSpPr>
          <p:spPr bwMode="auto">
            <a:xfrm>
              <a:off x="240" y="2640"/>
              <a:ext cx="3264" cy="384"/>
            </a:xfrm>
            <a:prstGeom prst="roundRect">
              <a:avLst>
                <a:gd name="adj" fmla="val 16667"/>
              </a:avLst>
            </a:prstGeom>
            <a:solidFill>
              <a:srgbClr val="FFFFFF"/>
            </a:solidFill>
            <a:ln w="9525">
              <a:solidFill>
                <a:schemeClr val="tx1"/>
              </a:solidFill>
              <a:round/>
              <a:headEnd/>
              <a:tailEnd/>
            </a:ln>
          </p:spPr>
          <p:txBody>
            <a:bodyPr wrap="none" anchor="ctr"/>
            <a:lstStyle/>
            <a:p>
              <a:endParaRPr lang="en-US" sz="2400">
                <a:latin typeface="Eras Medium ITC" pitchFamily="34" charset="0"/>
              </a:endParaRPr>
            </a:p>
          </p:txBody>
        </p:sp>
        <p:sp>
          <p:nvSpPr>
            <p:cNvPr id="25667" name="Rectangle 53"/>
            <p:cNvSpPr>
              <a:spLocks noChangeArrowheads="1"/>
            </p:cNvSpPr>
            <p:nvPr/>
          </p:nvSpPr>
          <p:spPr bwMode="auto">
            <a:xfrm>
              <a:off x="240" y="2653"/>
              <a:ext cx="326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2520950" algn="l"/>
                </a:tabLst>
              </a:pPr>
              <a:r>
                <a:rPr lang="en-US" sz="2400" b="1">
                  <a:solidFill>
                    <a:srgbClr val="0000FF"/>
                  </a:solidFill>
                  <a:latin typeface="Eras Medium ITC" pitchFamily="34" charset="0"/>
                </a:rPr>
                <a:t>How many ( </a:t>
              </a:r>
              <a:r>
                <a:rPr lang="en-US" sz="2400" b="1" i="1">
                  <a:solidFill>
                    <a:srgbClr val="0000FF"/>
                  </a:solidFill>
                  <a:latin typeface="Eras Medium ITC" pitchFamily="34" charset="0"/>
                </a:rPr>
                <a:t>x - </a:t>
              </a:r>
              <a:r>
                <a:rPr lang="en-US" sz="2400" b="1">
                  <a:solidFill>
                    <a:srgbClr val="0000FF"/>
                  </a:solidFill>
                  <a:latin typeface="Eras Medium ITC" pitchFamily="34" charset="0"/>
                </a:rPr>
                <a:t>1 ) factors are common?</a:t>
              </a:r>
            </a:p>
          </p:txBody>
        </p:sp>
      </p:grpSp>
      <p:graphicFrame>
        <p:nvGraphicFramePr>
          <p:cNvPr id="25603" name="Object 2"/>
          <p:cNvGraphicFramePr>
            <a:graphicFrameLocks noChangeAspect="1"/>
          </p:cNvGraphicFramePr>
          <p:nvPr>
            <p:extLst>
              <p:ext uri="{D42A27DB-BD31-4B8C-83A1-F6EECF244321}">
                <p14:modId xmlns:p14="http://schemas.microsoft.com/office/powerpoint/2010/main" val="2930284233"/>
              </p:ext>
            </p:extLst>
          </p:nvPr>
        </p:nvGraphicFramePr>
        <p:xfrm>
          <a:off x="2590800" y="2743200"/>
          <a:ext cx="3130550" cy="969963"/>
        </p:xfrm>
        <a:graphic>
          <a:graphicData uri="http://schemas.openxmlformats.org/presentationml/2006/ole">
            <mc:AlternateContent xmlns:mc="http://schemas.openxmlformats.org/markup-compatibility/2006">
              <mc:Choice xmlns:v="urn:schemas-microsoft-com:vml" Requires="v">
                <p:oleObj spid="_x0000_s8224" name="Equation" r:id="rId3" imgW="1266757" imgH="371475" progId="Equation.3">
                  <p:embed/>
                </p:oleObj>
              </mc:Choice>
              <mc:Fallback>
                <p:oleObj name="Equation" r:id="rId3" imgW="1266757" imgH="37147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743200"/>
                        <a:ext cx="3130550"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4" name="Object 3"/>
          <p:cNvGraphicFramePr>
            <a:graphicFrameLocks noChangeAspect="1"/>
          </p:cNvGraphicFramePr>
          <p:nvPr>
            <p:extLst>
              <p:ext uri="{D42A27DB-BD31-4B8C-83A1-F6EECF244321}">
                <p14:modId xmlns:p14="http://schemas.microsoft.com/office/powerpoint/2010/main" val="1238127015"/>
              </p:ext>
            </p:extLst>
          </p:nvPr>
        </p:nvGraphicFramePr>
        <p:xfrm>
          <a:off x="2819400" y="990600"/>
          <a:ext cx="2544763" cy="595313"/>
        </p:xfrm>
        <a:graphic>
          <a:graphicData uri="http://schemas.openxmlformats.org/presentationml/2006/ole">
            <mc:AlternateContent xmlns:mc="http://schemas.openxmlformats.org/markup-compatibility/2006">
              <mc:Choice xmlns:v="urn:schemas-microsoft-com:vml" Requires="v">
                <p:oleObj spid="_x0000_s8225" name="Equation" r:id="rId5" imgW="1019243" imgH="219165" progId="Equation.3">
                  <p:embed/>
                </p:oleObj>
              </mc:Choice>
              <mc:Fallback>
                <p:oleObj name="Equation" r:id="rId5" imgW="1019243" imgH="21916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990600"/>
                        <a:ext cx="2544763"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605" name="Group 4"/>
          <p:cNvGrpSpPr>
            <a:grpSpLocks/>
          </p:cNvGrpSpPr>
          <p:nvPr/>
        </p:nvGrpSpPr>
        <p:grpSpPr bwMode="auto">
          <a:xfrm>
            <a:off x="1066800" y="1447800"/>
            <a:ext cx="2032000" cy="581025"/>
            <a:chOff x="672" y="960"/>
            <a:chExt cx="1280" cy="366"/>
          </a:xfrm>
        </p:grpSpPr>
        <p:sp>
          <p:nvSpPr>
            <p:cNvPr id="25664" name="Rectangle 5"/>
            <p:cNvSpPr>
              <a:spLocks noChangeArrowheads="1"/>
            </p:cNvSpPr>
            <p:nvPr/>
          </p:nvSpPr>
          <p:spPr bwMode="auto">
            <a:xfrm>
              <a:off x="672" y="989"/>
              <a:ext cx="52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Let</a:t>
              </a:r>
            </a:p>
          </p:txBody>
        </p:sp>
        <p:graphicFrame>
          <p:nvGraphicFramePr>
            <p:cNvPr id="25665" name="Object 6"/>
            <p:cNvGraphicFramePr>
              <a:graphicFrameLocks noChangeAspect="1"/>
            </p:cNvGraphicFramePr>
            <p:nvPr/>
          </p:nvGraphicFramePr>
          <p:xfrm>
            <a:off x="1248" y="960"/>
            <a:ext cx="704" cy="335"/>
          </p:xfrm>
          <a:graphic>
            <a:graphicData uri="http://schemas.openxmlformats.org/presentationml/2006/ole">
              <mc:AlternateContent xmlns:mc="http://schemas.openxmlformats.org/markup-compatibility/2006">
                <mc:Choice xmlns:v="urn:schemas-microsoft-com:vml" Requires="v">
                  <p:oleObj spid="_x0000_s8226" name="Equation" r:id="rId7" imgW="438285" imgH="200025" progId="Equation.3">
                    <p:embed/>
                  </p:oleObj>
                </mc:Choice>
                <mc:Fallback>
                  <p:oleObj name="Equation" r:id="rId7" imgW="438285" imgH="20002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48" y="960"/>
                          <a:ext cx="704"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5606" name="Group 7"/>
          <p:cNvGrpSpPr>
            <a:grpSpLocks/>
          </p:cNvGrpSpPr>
          <p:nvPr/>
        </p:nvGrpSpPr>
        <p:grpSpPr bwMode="auto">
          <a:xfrm>
            <a:off x="1752600" y="1955800"/>
            <a:ext cx="1535113" cy="969963"/>
            <a:chOff x="1181" y="2144"/>
            <a:chExt cx="967" cy="611"/>
          </a:xfrm>
        </p:grpSpPr>
        <p:graphicFrame>
          <p:nvGraphicFramePr>
            <p:cNvPr id="25662" name="Object 8"/>
            <p:cNvGraphicFramePr>
              <a:graphicFrameLocks noChangeAspect="1"/>
            </p:cNvGraphicFramePr>
            <p:nvPr/>
          </p:nvGraphicFramePr>
          <p:xfrm>
            <a:off x="1815" y="2285"/>
            <a:ext cx="333" cy="276"/>
          </p:xfrm>
          <a:graphic>
            <a:graphicData uri="http://schemas.openxmlformats.org/presentationml/2006/ole">
              <mc:AlternateContent xmlns:mc="http://schemas.openxmlformats.org/markup-compatibility/2006">
                <mc:Choice xmlns:v="urn:schemas-microsoft-com:vml" Requires="v">
                  <p:oleObj spid="_x0000_s8227" name="Equation" r:id="rId9" imgW="199957" imgH="162015" progId="Equation.3">
                    <p:embed/>
                  </p:oleObj>
                </mc:Choice>
                <mc:Fallback>
                  <p:oleObj name="Equation" r:id="rId9" imgW="199957" imgH="16201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15" y="2285"/>
                          <a:ext cx="333"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63" name="Object 9"/>
            <p:cNvGraphicFramePr>
              <a:graphicFrameLocks noChangeAspect="1"/>
            </p:cNvGraphicFramePr>
            <p:nvPr/>
          </p:nvGraphicFramePr>
          <p:xfrm>
            <a:off x="1181" y="2144"/>
            <a:ext cx="547" cy="611"/>
          </p:xfrm>
          <a:graphic>
            <a:graphicData uri="http://schemas.openxmlformats.org/presentationml/2006/ole">
              <mc:AlternateContent xmlns:mc="http://schemas.openxmlformats.org/markup-compatibility/2006">
                <mc:Choice xmlns:v="urn:schemas-microsoft-com:vml" Requires="v">
                  <p:oleObj spid="_x0000_s8228" name="Equation" r:id="rId11" imgW="333443" imgH="371475" progId="Equation.3">
                    <p:embed/>
                  </p:oleObj>
                </mc:Choice>
                <mc:Fallback>
                  <p:oleObj name="Equation" r:id="rId11" imgW="333443" imgH="371475"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1" y="2144"/>
                          <a:ext cx="547"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5607" name="Group 10"/>
          <p:cNvGrpSpPr>
            <a:grpSpLocks/>
          </p:cNvGrpSpPr>
          <p:nvPr/>
        </p:nvGrpSpPr>
        <p:grpSpPr bwMode="auto">
          <a:xfrm>
            <a:off x="4322763" y="1905000"/>
            <a:ext cx="2433637" cy="969963"/>
            <a:chOff x="2723" y="1320"/>
            <a:chExt cx="1533" cy="611"/>
          </a:xfrm>
        </p:grpSpPr>
        <p:graphicFrame>
          <p:nvGraphicFramePr>
            <p:cNvPr id="25660" name="Object 11"/>
            <p:cNvGraphicFramePr>
              <a:graphicFrameLocks noChangeAspect="1"/>
            </p:cNvGraphicFramePr>
            <p:nvPr/>
          </p:nvGraphicFramePr>
          <p:xfrm>
            <a:off x="2723" y="1320"/>
            <a:ext cx="546" cy="611"/>
          </p:xfrm>
          <a:graphic>
            <a:graphicData uri="http://schemas.openxmlformats.org/presentationml/2006/ole">
              <mc:AlternateContent xmlns:mc="http://schemas.openxmlformats.org/markup-compatibility/2006">
                <mc:Choice xmlns:v="urn:schemas-microsoft-com:vml" Requires="v">
                  <p:oleObj spid="_x0000_s8229" name="Equation" r:id="rId13" imgW="333443" imgH="371475" progId="Equation.3">
                    <p:embed/>
                  </p:oleObj>
                </mc:Choice>
                <mc:Fallback>
                  <p:oleObj name="Equation" r:id="rId13" imgW="333443" imgH="37147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23" y="1320"/>
                          <a:ext cx="546" cy="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61" name="Object 12"/>
            <p:cNvGraphicFramePr>
              <a:graphicFrameLocks noChangeAspect="1"/>
            </p:cNvGraphicFramePr>
            <p:nvPr/>
          </p:nvGraphicFramePr>
          <p:xfrm>
            <a:off x="3241" y="1431"/>
            <a:ext cx="1015" cy="375"/>
          </p:xfrm>
          <a:graphic>
            <a:graphicData uri="http://schemas.openxmlformats.org/presentationml/2006/ole">
              <mc:AlternateContent xmlns:mc="http://schemas.openxmlformats.org/markup-compatibility/2006">
                <mc:Choice xmlns:v="urn:schemas-microsoft-com:vml" Requires="v">
                  <p:oleObj spid="_x0000_s8230" name="Equation" r:id="rId15" imgW="638243" imgH="219165" progId="Equation.3">
                    <p:embed/>
                  </p:oleObj>
                </mc:Choice>
                <mc:Fallback>
                  <p:oleObj name="Equation" r:id="rId15" imgW="638243" imgH="219165"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41" y="1431"/>
                          <a:ext cx="1015"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5608" name="Rectangle 13"/>
          <p:cNvSpPr>
            <a:spLocks noChangeArrowheads="1"/>
          </p:cNvSpPr>
          <p:nvPr/>
        </p:nvSpPr>
        <p:spPr bwMode="auto">
          <a:xfrm>
            <a:off x="381000" y="533400"/>
            <a:ext cx="5867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Now we can do (b) in the same way.</a:t>
            </a:r>
          </a:p>
        </p:txBody>
      </p:sp>
      <p:grpSp>
        <p:nvGrpSpPr>
          <p:cNvPr id="25609" name="Group 14"/>
          <p:cNvGrpSpPr>
            <a:grpSpLocks/>
          </p:cNvGrpSpPr>
          <p:nvPr/>
        </p:nvGrpSpPr>
        <p:grpSpPr bwMode="auto">
          <a:xfrm>
            <a:off x="3429000" y="1447800"/>
            <a:ext cx="3098800" cy="595313"/>
            <a:chOff x="2160" y="960"/>
            <a:chExt cx="1952" cy="375"/>
          </a:xfrm>
        </p:grpSpPr>
        <p:graphicFrame>
          <p:nvGraphicFramePr>
            <p:cNvPr id="25658" name="Object 15"/>
            <p:cNvGraphicFramePr>
              <a:graphicFrameLocks noChangeAspect="1"/>
            </p:cNvGraphicFramePr>
            <p:nvPr/>
          </p:nvGraphicFramePr>
          <p:xfrm>
            <a:off x="2880" y="960"/>
            <a:ext cx="1232" cy="375"/>
          </p:xfrm>
          <a:graphic>
            <a:graphicData uri="http://schemas.openxmlformats.org/presentationml/2006/ole">
              <mc:AlternateContent xmlns:mc="http://schemas.openxmlformats.org/markup-compatibility/2006">
                <mc:Choice xmlns:v="urn:schemas-microsoft-com:vml" Requires="v">
                  <p:oleObj spid="_x0000_s8231" name="Equation" r:id="rId17" imgW="781185" imgH="219165" progId="Equation.3">
                    <p:embed/>
                  </p:oleObj>
                </mc:Choice>
                <mc:Fallback>
                  <p:oleObj name="Equation" r:id="rId17" imgW="781185" imgH="219165"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80" y="960"/>
                          <a:ext cx="1232"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59" name="Rectangle 16"/>
            <p:cNvSpPr>
              <a:spLocks noChangeArrowheads="1"/>
            </p:cNvSpPr>
            <p:nvPr/>
          </p:nvSpPr>
          <p:spPr bwMode="auto">
            <a:xfrm>
              <a:off x="2160" y="993"/>
              <a:ext cx="52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057400" indent="-2057400" eaLnBrk="1" hangingPunct="1">
                <a:lnSpc>
                  <a:spcPct val="120000"/>
                </a:lnSpc>
                <a:buFont typeface="Wingdings" pitchFamily="2" charset="2"/>
                <a:buNone/>
                <a:tabLst>
                  <a:tab pos="2520950" algn="l"/>
                </a:tabLst>
              </a:pPr>
              <a:r>
                <a:rPr lang="en-US" sz="2400" b="1">
                  <a:latin typeface="Eras Medium ITC" pitchFamily="34" charset="0"/>
                </a:rPr>
                <a:t>and</a:t>
              </a:r>
            </a:p>
          </p:txBody>
        </p:sp>
      </p:grpSp>
      <p:grpSp>
        <p:nvGrpSpPr>
          <p:cNvPr id="25610" name="Group 17"/>
          <p:cNvGrpSpPr>
            <a:grpSpLocks/>
          </p:cNvGrpSpPr>
          <p:nvPr/>
        </p:nvGrpSpPr>
        <p:grpSpPr bwMode="auto">
          <a:xfrm>
            <a:off x="5889625" y="3810000"/>
            <a:ext cx="2263775" cy="595313"/>
            <a:chOff x="3554" y="2592"/>
            <a:chExt cx="1426" cy="375"/>
          </a:xfrm>
        </p:grpSpPr>
        <p:graphicFrame>
          <p:nvGraphicFramePr>
            <p:cNvPr id="25655" name="Object 18"/>
            <p:cNvGraphicFramePr>
              <a:graphicFrameLocks noChangeAspect="1"/>
            </p:cNvGraphicFramePr>
            <p:nvPr/>
          </p:nvGraphicFramePr>
          <p:xfrm>
            <a:off x="3554" y="2592"/>
            <a:ext cx="1426" cy="375"/>
          </p:xfrm>
          <a:graphic>
            <a:graphicData uri="http://schemas.openxmlformats.org/presentationml/2006/ole">
              <mc:AlternateContent xmlns:mc="http://schemas.openxmlformats.org/markup-compatibility/2006">
                <mc:Choice xmlns:v="urn:schemas-microsoft-com:vml" Requires="v">
                  <p:oleObj spid="_x0000_s8232" name="Equation" r:id="rId19" imgW="904943" imgH="219165" progId="Equation.3">
                    <p:embed/>
                  </p:oleObj>
                </mc:Choice>
                <mc:Fallback>
                  <p:oleObj name="Equation" r:id="rId19" imgW="904943" imgH="219165"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554" y="2592"/>
                          <a:ext cx="1426"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56" name="Object 19"/>
            <p:cNvGraphicFramePr>
              <a:graphicFrameLocks noChangeAspect="1"/>
            </p:cNvGraphicFramePr>
            <p:nvPr/>
          </p:nvGraphicFramePr>
          <p:xfrm>
            <a:off x="4208" y="2656"/>
            <a:ext cx="548" cy="276"/>
          </p:xfrm>
          <a:graphic>
            <a:graphicData uri="http://schemas.openxmlformats.org/presentationml/2006/ole">
              <mc:AlternateContent xmlns:mc="http://schemas.openxmlformats.org/markup-compatibility/2006">
                <mc:Choice xmlns:v="urn:schemas-microsoft-com:vml" Requires="v">
                  <p:oleObj spid="_x0000_s8233" name="Equation" r:id="rId21" imgW="333443" imgH="162015" progId="Equation.3">
                    <p:embed/>
                  </p:oleObj>
                </mc:Choice>
                <mc:Fallback>
                  <p:oleObj name="Equation" r:id="rId21" imgW="333443" imgH="162015"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208" y="2656"/>
                          <a:ext cx="54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57" name="Object 20"/>
            <p:cNvGraphicFramePr>
              <a:graphicFrameLocks noChangeAspect="1"/>
            </p:cNvGraphicFramePr>
            <p:nvPr/>
          </p:nvGraphicFramePr>
          <p:xfrm>
            <a:off x="3840" y="2704"/>
            <a:ext cx="215" cy="217"/>
          </p:xfrm>
          <a:graphic>
            <a:graphicData uri="http://schemas.openxmlformats.org/presentationml/2006/ole">
              <mc:AlternateContent xmlns:mc="http://schemas.openxmlformats.org/markup-compatibility/2006">
                <mc:Choice xmlns:v="urn:schemas-microsoft-com:vml" Requires="v">
                  <p:oleObj spid="_x0000_s8234" name="Equation" r:id="rId23" imgW="123757" imgH="123735" progId="Equation.3">
                    <p:embed/>
                  </p:oleObj>
                </mc:Choice>
                <mc:Fallback>
                  <p:oleObj name="Equation" r:id="rId23" imgW="123757" imgH="123735"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840" y="2704"/>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25611" name="Object 21"/>
          <p:cNvGraphicFramePr>
            <a:graphicFrameLocks noChangeAspect="1"/>
          </p:cNvGraphicFramePr>
          <p:nvPr>
            <p:extLst>
              <p:ext uri="{D42A27DB-BD31-4B8C-83A1-F6EECF244321}">
                <p14:modId xmlns:p14="http://schemas.microsoft.com/office/powerpoint/2010/main" val="909288475"/>
              </p:ext>
            </p:extLst>
          </p:nvPr>
        </p:nvGraphicFramePr>
        <p:xfrm>
          <a:off x="2057400" y="3657600"/>
          <a:ext cx="1552575" cy="971550"/>
        </p:xfrm>
        <a:graphic>
          <a:graphicData uri="http://schemas.openxmlformats.org/presentationml/2006/ole">
            <mc:AlternateContent xmlns:mc="http://schemas.openxmlformats.org/markup-compatibility/2006">
              <mc:Choice xmlns:v="urn:schemas-microsoft-com:vml" Requires="v">
                <p:oleObj spid="_x0000_s8235" name="Equation" r:id="rId25" imgW="619057" imgH="371475" progId="Equation.3">
                  <p:embed/>
                </p:oleObj>
              </mc:Choice>
              <mc:Fallback>
                <p:oleObj name="Equation" r:id="rId25" imgW="619057" imgH="371475"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057400" y="3657600"/>
                        <a:ext cx="1552575"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612" name="Group 22"/>
          <p:cNvGrpSpPr>
            <a:grpSpLocks/>
          </p:cNvGrpSpPr>
          <p:nvPr/>
        </p:nvGrpSpPr>
        <p:grpSpPr bwMode="auto">
          <a:xfrm>
            <a:off x="3352800" y="1905000"/>
            <a:ext cx="1066800" cy="457200"/>
            <a:chOff x="2304" y="2160"/>
            <a:chExt cx="432" cy="240"/>
          </a:xfrm>
        </p:grpSpPr>
        <p:sp>
          <p:nvSpPr>
            <p:cNvPr id="25653" name="Line 23"/>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5654" name="Line 24"/>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nvGrpSpPr>
          <p:cNvPr id="25613" name="Group 25"/>
          <p:cNvGrpSpPr>
            <a:grpSpLocks/>
          </p:cNvGrpSpPr>
          <p:nvPr/>
        </p:nvGrpSpPr>
        <p:grpSpPr bwMode="auto">
          <a:xfrm flipV="1">
            <a:off x="3200400" y="1905000"/>
            <a:ext cx="1066800" cy="457200"/>
            <a:chOff x="2304" y="2160"/>
            <a:chExt cx="432" cy="240"/>
          </a:xfrm>
        </p:grpSpPr>
        <p:sp>
          <p:nvSpPr>
            <p:cNvPr id="25651" name="Line 26"/>
            <p:cNvSpPr>
              <a:spLocks noChangeShapeType="1"/>
            </p:cNvSpPr>
            <p:nvPr/>
          </p:nvSpPr>
          <p:spPr bwMode="auto">
            <a:xfrm flipH="1">
              <a:off x="2304" y="2160"/>
              <a:ext cx="432" cy="240"/>
            </a:xfrm>
            <a:prstGeom prst="line">
              <a:avLst/>
            </a:prstGeom>
            <a:noFill/>
            <a:ln w="76200">
              <a:solidFill>
                <a:srgbClr val="FFFF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5652" name="Line 27"/>
            <p:cNvSpPr>
              <a:spLocks noChangeShapeType="1"/>
            </p:cNvSpPr>
            <p:nvPr/>
          </p:nvSpPr>
          <p:spPr bwMode="auto">
            <a:xfrm flipV="1">
              <a:off x="2304" y="2160"/>
              <a:ext cx="432"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NZ" sz="2400"/>
            </a:p>
          </p:txBody>
        </p:sp>
      </p:grpSp>
      <p:grpSp>
        <p:nvGrpSpPr>
          <p:cNvPr id="25614" name="Group 28"/>
          <p:cNvGrpSpPr>
            <a:grpSpLocks/>
          </p:cNvGrpSpPr>
          <p:nvPr/>
        </p:nvGrpSpPr>
        <p:grpSpPr bwMode="auto">
          <a:xfrm>
            <a:off x="3771900" y="3810000"/>
            <a:ext cx="2208213" cy="595313"/>
            <a:chOff x="2376" y="2400"/>
            <a:chExt cx="1391" cy="375"/>
          </a:xfrm>
        </p:grpSpPr>
        <p:graphicFrame>
          <p:nvGraphicFramePr>
            <p:cNvPr id="25647" name="Object 29"/>
            <p:cNvGraphicFramePr>
              <a:graphicFrameLocks noChangeAspect="1"/>
            </p:cNvGraphicFramePr>
            <p:nvPr/>
          </p:nvGraphicFramePr>
          <p:xfrm>
            <a:off x="2376" y="2400"/>
            <a:ext cx="1252" cy="375"/>
          </p:xfrm>
          <a:graphic>
            <a:graphicData uri="http://schemas.openxmlformats.org/presentationml/2006/ole">
              <mc:AlternateContent xmlns:mc="http://schemas.openxmlformats.org/markup-compatibility/2006">
                <mc:Choice xmlns:v="urn:schemas-microsoft-com:vml" Requires="v">
                  <p:oleObj spid="_x0000_s8236" name="Equation" r:id="rId27" imgW="790643" imgH="219165" progId="Equation.3">
                    <p:embed/>
                  </p:oleObj>
                </mc:Choice>
                <mc:Fallback>
                  <p:oleObj name="Equation" r:id="rId27" imgW="790643" imgH="219165"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376" y="2400"/>
                          <a:ext cx="1252" cy="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48" name="Object 30"/>
            <p:cNvGraphicFramePr>
              <a:graphicFrameLocks noChangeAspect="1"/>
            </p:cNvGraphicFramePr>
            <p:nvPr/>
          </p:nvGraphicFramePr>
          <p:xfrm>
            <a:off x="2492" y="2512"/>
            <a:ext cx="215" cy="217"/>
          </p:xfrm>
          <a:graphic>
            <a:graphicData uri="http://schemas.openxmlformats.org/presentationml/2006/ole">
              <mc:AlternateContent xmlns:mc="http://schemas.openxmlformats.org/markup-compatibility/2006">
                <mc:Choice xmlns:v="urn:schemas-microsoft-com:vml" Requires="v">
                  <p:oleObj spid="_x0000_s8237" name="Equation" r:id="rId29" imgW="123757" imgH="123735" progId="Equation.3">
                    <p:embed/>
                  </p:oleObj>
                </mc:Choice>
                <mc:Fallback>
                  <p:oleObj name="Equation" r:id="rId29" imgW="123757" imgH="123735"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492" y="2512"/>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49" name="Object 31"/>
            <p:cNvGraphicFramePr>
              <a:graphicFrameLocks noChangeAspect="1"/>
            </p:cNvGraphicFramePr>
            <p:nvPr/>
          </p:nvGraphicFramePr>
          <p:xfrm>
            <a:off x="2748" y="2464"/>
            <a:ext cx="548" cy="276"/>
          </p:xfrm>
          <a:graphic>
            <a:graphicData uri="http://schemas.openxmlformats.org/presentationml/2006/ole">
              <mc:AlternateContent xmlns:mc="http://schemas.openxmlformats.org/markup-compatibility/2006">
                <mc:Choice xmlns:v="urn:schemas-microsoft-com:vml" Requires="v">
                  <p:oleObj spid="_x0000_s8238" name="Equation" r:id="rId31" imgW="333443" imgH="162015" progId="Equation.3">
                    <p:embed/>
                  </p:oleObj>
                </mc:Choice>
                <mc:Fallback>
                  <p:oleObj name="Equation" r:id="rId31" imgW="333443" imgH="162015"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748" y="2464"/>
                          <a:ext cx="54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50" name="Object 32"/>
            <p:cNvGraphicFramePr>
              <a:graphicFrameLocks noChangeAspect="1"/>
            </p:cNvGraphicFramePr>
            <p:nvPr/>
          </p:nvGraphicFramePr>
          <p:xfrm>
            <a:off x="3552" y="2480"/>
            <a:ext cx="215" cy="217"/>
          </p:xfrm>
          <a:graphic>
            <a:graphicData uri="http://schemas.openxmlformats.org/presentationml/2006/ole">
              <mc:AlternateContent xmlns:mc="http://schemas.openxmlformats.org/markup-compatibility/2006">
                <mc:Choice xmlns:v="urn:schemas-microsoft-com:vml" Requires="v">
                  <p:oleObj spid="_x0000_s8239" name="Equation" r:id="rId33" imgW="123757" imgH="123735" progId="Equation.3">
                    <p:embed/>
                  </p:oleObj>
                </mc:Choice>
                <mc:Fallback>
                  <p:oleObj name="Equation" r:id="rId33" imgW="123757" imgH="123735"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552" y="2480"/>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1" name="Group 104"/>
          <p:cNvGrpSpPr>
            <a:grpSpLocks/>
          </p:cNvGrpSpPr>
          <p:nvPr/>
        </p:nvGrpSpPr>
        <p:grpSpPr bwMode="auto">
          <a:xfrm>
            <a:off x="2590800" y="5256213"/>
            <a:ext cx="3429000" cy="1220787"/>
            <a:chOff x="1632" y="3311"/>
            <a:chExt cx="2160" cy="769"/>
          </a:xfrm>
        </p:grpSpPr>
        <p:sp>
          <p:nvSpPr>
            <p:cNvPr id="25633" name="Rectangle 100"/>
            <p:cNvSpPr>
              <a:spLocks noChangeArrowheads="1"/>
            </p:cNvSpPr>
            <p:nvPr/>
          </p:nvSpPr>
          <p:spPr bwMode="auto">
            <a:xfrm>
              <a:off x="2784" y="3424"/>
              <a:ext cx="480" cy="19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graphicFrame>
          <p:nvGraphicFramePr>
            <p:cNvPr id="25634" name="Object 50"/>
            <p:cNvGraphicFramePr>
              <a:graphicFrameLocks noChangeAspect="1"/>
            </p:cNvGraphicFramePr>
            <p:nvPr/>
          </p:nvGraphicFramePr>
          <p:xfrm>
            <a:off x="2667" y="3311"/>
            <a:ext cx="802" cy="375"/>
          </p:xfrm>
          <a:graphic>
            <a:graphicData uri="http://schemas.openxmlformats.org/presentationml/2006/ole">
              <mc:AlternateContent xmlns:mc="http://schemas.openxmlformats.org/markup-compatibility/2006">
                <mc:Choice xmlns:v="urn:schemas-microsoft-com:vml" Requires="v">
                  <p:oleObj spid="_x0000_s8240" name="Equation" r:id="rId35" imgW="504757" imgH="219165" progId="Equation.3">
                    <p:embed/>
                  </p:oleObj>
                </mc:Choice>
                <mc:Fallback>
                  <p:oleObj name="Equation" r:id="rId35" imgW="504757" imgH="219165"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667" y="3311"/>
                          <a:ext cx="802" cy="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35" name="Rectangle 98"/>
            <p:cNvSpPr>
              <a:spLocks noChangeArrowheads="1"/>
            </p:cNvSpPr>
            <p:nvPr/>
          </p:nvSpPr>
          <p:spPr bwMode="auto">
            <a:xfrm>
              <a:off x="2256" y="3424"/>
              <a:ext cx="240" cy="192"/>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5636" name="Rectangle 101"/>
            <p:cNvSpPr>
              <a:spLocks noChangeArrowheads="1"/>
            </p:cNvSpPr>
            <p:nvPr/>
          </p:nvSpPr>
          <p:spPr bwMode="auto">
            <a:xfrm>
              <a:off x="2496" y="3424"/>
              <a:ext cx="192" cy="1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graphicFrame>
          <p:nvGraphicFramePr>
            <p:cNvPr id="25637" name="Object 48"/>
            <p:cNvGraphicFramePr>
              <a:graphicFrameLocks noChangeAspect="1"/>
            </p:cNvGraphicFramePr>
            <p:nvPr/>
          </p:nvGraphicFramePr>
          <p:xfrm>
            <a:off x="2269" y="3376"/>
            <a:ext cx="195" cy="256"/>
          </p:xfrm>
          <a:graphic>
            <a:graphicData uri="http://schemas.openxmlformats.org/presentationml/2006/ole">
              <mc:AlternateContent xmlns:mc="http://schemas.openxmlformats.org/markup-compatibility/2006">
                <mc:Choice xmlns:v="urn:schemas-microsoft-com:vml" Requires="v">
                  <p:oleObj spid="_x0000_s8241" name="Equation" r:id="rId37" imgW="104843" imgH="142875" progId="Equation.3">
                    <p:embed/>
                  </p:oleObj>
                </mc:Choice>
                <mc:Fallback>
                  <p:oleObj name="Equation" r:id="rId37" imgW="104843" imgH="142875" progId="Equation.3">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269" y="3376"/>
                          <a:ext cx="195" cy="256"/>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38" name="Object 49"/>
            <p:cNvGraphicFramePr>
              <a:graphicFrameLocks noChangeAspect="1"/>
            </p:cNvGraphicFramePr>
            <p:nvPr/>
          </p:nvGraphicFramePr>
          <p:xfrm>
            <a:off x="2461" y="3424"/>
            <a:ext cx="215" cy="217"/>
          </p:xfrm>
          <a:graphic>
            <a:graphicData uri="http://schemas.openxmlformats.org/presentationml/2006/ole">
              <mc:AlternateContent xmlns:mc="http://schemas.openxmlformats.org/markup-compatibility/2006">
                <mc:Choice xmlns:v="urn:schemas-microsoft-com:vml" Requires="v">
                  <p:oleObj spid="_x0000_s8242" name="Equation" r:id="rId39" imgW="123757" imgH="123735" progId="Equation.3">
                    <p:embed/>
                  </p:oleObj>
                </mc:Choice>
                <mc:Fallback>
                  <p:oleObj name="Equation" r:id="rId39" imgW="123757" imgH="123735" progId="Equation.3">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2461" y="3424"/>
                          <a:ext cx="215"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639" name="Group 54"/>
            <p:cNvGrpSpPr>
              <a:grpSpLocks/>
            </p:cNvGrpSpPr>
            <p:nvPr/>
          </p:nvGrpSpPr>
          <p:grpSpPr bwMode="auto">
            <a:xfrm>
              <a:off x="1632" y="3696"/>
              <a:ext cx="2160" cy="384"/>
              <a:chOff x="240" y="2640"/>
              <a:chExt cx="3264" cy="384"/>
            </a:xfrm>
          </p:grpSpPr>
          <p:sp>
            <p:nvSpPr>
              <p:cNvPr id="25645" name="AutoShape 55"/>
              <p:cNvSpPr>
                <a:spLocks noChangeArrowheads="1"/>
              </p:cNvSpPr>
              <p:nvPr/>
            </p:nvSpPr>
            <p:spPr bwMode="auto">
              <a:xfrm>
                <a:off x="240" y="2640"/>
                <a:ext cx="3264" cy="384"/>
              </a:xfrm>
              <a:prstGeom prst="roundRect">
                <a:avLst>
                  <a:gd name="adj" fmla="val 16667"/>
                </a:avLst>
              </a:prstGeom>
              <a:solidFill>
                <a:srgbClr val="FFFFFF"/>
              </a:solidFill>
              <a:ln w="9525">
                <a:solidFill>
                  <a:schemeClr val="tx1"/>
                </a:solidFill>
                <a:round/>
                <a:headEnd/>
                <a:tailEnd/>
              </a:ln>
            </p:spPr>
            <p:txBody>
              <a:bodyPr wrap="none" anchor="ctr"/>
              <a:lstStyle/>
              <a:p>
                <a:endParaRPr lang="en-US" sz="2400">
                  <a:latin typeface="Eras Medium ITC" pitchFamily="34" charset="0"/>
                </a:endParaRPr>
              </a:p>
            </p:txBody>
          </p:sp>
          <p:sp>
            <p:nvSpPr>
              <p:cNvPr id="25646" name="Rectangle 56"/>
              <p:cNvSpPr>
                <a:spLocks noChangeArrowheads="1"/>
              </p:cNvSpPr>
              <p:nvPr/>
            </p:nvSpPr>
            <p:spPr bwMode="auto">
              <a:xfrm>
                <a:off x="240" y="2653"/>
                <a:ext cx="326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20000"/>
                  </a:lnSpc>
                  <a:buFont typeface="Wingdings" pitchFamily="2" charset="2"/>
                  <a:buNone/>
                  <a:tabLst>
                    <a:tab pos="2520950" algn="l"/>
                  </a:tabLst>
                </a:pPr>
                <a:r>
                  <a:rPr lang="en-US" sz="2400" b="1">
                    <a:solidFill>
                      <a:srgbClr val="0000FF"/>
                    </a:solidFill>
                    <a:latin typeface="Eras Medium ITC" pitchFamily="34" charset="0"/>
                  </a:rPr>
                  <a:t>The common factors.</a:t>
                </a:r>
              </a:p>
            </p:txBody>
          </p:sp>
        </p:grpSp>
        <p:sp>
          <p:nvSpPr>
            <p:cNvPr id="25640" name="Line 57"/>
            <p:cNvSpPr>
              <a:spLocks noChangeShapeType="1"/>
            </p:cNvSpPr>
            <p:nvPr/>
          </p:nvSpPr>
          <p:spPr bwMode="auto">
            <a:xfrm>
              <a:off x="2160" y="360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5641" name="Line 58"/>
            <p:cNvSpPr>
              <a:spLocks noChangeShapeType="1"/>
            </p:cNvSpPr>
            <p:nvPr/>
          </p:nvSpPr>
          <p:spPr bwMode="auto">
            <a:xfrm>
              <a:off x="3360" y="360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5642" name="Line 59"/>
            <p:cNvSpPr>
              <a:spLocks noChangeShapeType="1"/>
            </p:cNvSpPr>
            <p:nvPr/>
          </p:nvSpPr>
          <p:spPr bwMode="auto">
            <a:xfrm>
              <a:off x="2160" y="3792"/>
              <a:ext cx="12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NZ" sz="2400"/>
            </a:p>
          </p:txBody>
        </p:sp>
        <p:sp>
          <p:nvSpPr>
            <p:cNvPr id="25643" name="AutoShape 64"/>
            <p:cNvSpPr>
              <a:spLocks noChangeAspect="1" noChangeArrowheads="1" noTextEdit="1"/>
            </p:cNvSpPr>
            <p:nvPr/>
          </p:nvSpPr>
          <p:spPr bwMode="auto">
            <a:xfrm>
              <a:off x="2048" y="3426"/>
              <a:ext cx="215"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z="2400"/>
            </a:p>
          </p:txBody>
        </p:sp>
        <p:sp>
          <p:nvSpPr>
            <p:cNvPr id="25644" name="Rectangle 66"/>
            <p:cNvSpPr>
              <a:spLocks noChangeArrowheads="1"/>
            </p:cNvSpPr>
            <p:nvPr/>
          </p:nvSpPr>
          <p:spPr bwMode="auto">
            <a:xfrm>
              <a:off x="2083" y="3326"/>
              <a:ext cx="11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2400" b="1">
                  <a:solidFill>
                    <a:srgbClr val="000000"/>
                  </a:solidFill>
                  <a:latin typeface="Eras Medium ITC" pitchFamily="34" charset="0"/>
                </a:rPr>
                <a:t>=</a:t>
              </a:r>
              <a:endParaRPr lang="en-GB" sz="2400">
                <a:latin typeface="Eras Medium ITC" pitchFamily="34" charset="0"/>
              </a:endParaRPr>
            </a:p>
          </p:txBody>
        </p:sp>
      </p:grpSp>
      <p:sp>
        <p:nvSpPr>
          <p:cNvPr id="25616" name="Rectangle 95"/>
          <p:cNvSpPr>
            <a:spLocks noChangeArrowheads="1"/>
          </p:cNvSpPr>
          <p:nvPr/>
        </p:nvSpPr>
        <p:spPr bwMode="auto">
          <a:xfrm>
            <a:off x="5969000" y="4775200"/>
            <a:ext cx="381000" cy="304800"/>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5617" name="Rectangle 92"/>
          <p:cNvSpPr>
            <a:spLocks noChangeArrowheads="1"/>
          </p:cNvSpPr>
          <p:nvPr/>
        </p:nvSpPr>
        <p:spPr bwMode="auto">
          <a:xfrm>
            <a:off x="3505200" y="4775200"/>
            <a:ext cx="381000" cy="304800"/>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5618" name="Rectangle 91"/>
          <p:cNvSpPr>
            <a:spLocks noChangeArrowheads="1"/>
          </p:cNvSpPr>
          <p:nvPr/>
        </p:nvSpPr>
        <p:spPr bwMode="auto">
          <a:xfrm>
            <a:off x="7620000" y="4775200"/>
            <a:ext cx="838200" cy="304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5619" name="Rectangle 90"/>
          <p:cNvSpPr>
            <a:spLocks noChangeArrowheads="1"/>
          </p:cNvSpPr>
          <p:nvPr/>
        </p:nvSpPr>
        <p:spPr bwMode="auto">
          <a:xfrm>
            <a:off x="4419600" y="4775200"/>
            <a:ext cx="838200" cy="304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5620" name="Rectangle 88"/>
          <p:cNvSpPr>
            <a:spLocks noChangeArrowheads="1"/>
          </p:cNvSpPr>
          <p:nvPr/>
        </p:nvSpPr>
        <p:spPr bwMode="auto">
          <a:xfrm>
            <a:off x="3937000" y="4775200"/>
            <a:ext cx="30480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sp>
        <p:nvSpPr>
          <p:cNvPr id="25621" name="Rectangle 89"/>
          <p:cNvSpPr>
            <a:spLocks noChangeArrowheads="1"/>
          </p:cNvSpPr>
          <p:nvPr/>
        </p:nvSpPr>
        <p:spPr bwMode="auto">
          <a:xfrm>
            <a:off x="6934200" y="4775200"/>
            <a:ext cx="30480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Eras Medium ITC" pitchFamily="34" charset="0"/>
            </a:endParaRPr>
          </a:p>
        </p:txBody>
      </p:sp>
      <p:graphicFrame>
        <p:nvGraphicFramePr>
          <p:cNvPr id="25622" name="Object 72"/>
          <p:cNvGraphicFramePr>
            <a:graphicFrameLocks noChangeAspect="1"/>
          </p:cNvGraphicFramePr>
          <p:nvPr>
            <p:extLst>
              <p:ext uri="{D42A27DB-BD31-4B8C-83A1-F6EECF244321}">
                <p14:modId xmlns:p14="http://schemas.microsoft.com/office/powerpoint/2010/main" val="2580788289"/>
              </p:ext>
            </p:extLst>
          </p:nvPr>
        </p:nvGraphicFramePr>
        <p:xfrm>
          <a:off x="3244850" y="4716463"/>
          <a:ext cx="2698750" cy="439737"/>
        </p:xfrm>
        <a:graphic>
          <a:graphicData uri="http://schemas.openxmlformats.org/presentationml/2006/ole">
            <mc:AlternateContent xmlns:mc="http://schemas.openxmlformats.org/markup-compatibility/2006">
              <mc:Choice xmlns:v="urn:schemas-microsoft-com:vml" Requires="v">
                <p:oleObj spid="_x0000_s8243" name="Equation" r:id="rId41" imgW="1085985" imgH="162015" progId="Equation.3">
                  <p:embed/>
                </p:oleObj>
              </mc:Choice>
              <mc:Fallback>
                <p:oleObj name="Equation" r:id="rId41" imgW="1085985" imgH="162015" progId="Equation.3">
                  <p:embed/>
                  <p:pic>
                    <p:nvPicPr>
                      <p:cNvPr id="0" name=""/>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3244850" y="4716463"/>
                        <a:ext cx="2698750" cy="43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23" name="Object 71"/>
          <p:cNvGraphicFramePr>
            <a:graphicFrameLocks noChangeAspect="1"/>
          </p:cNvGraphicFramePr>
          <p:nvPr>
            <p:extLst>
              <p:ext uri="{D42A27DB-BD31-4B8C-83A1-F6EECF244321}">
                <p14:modId xmlns:p14="http://schemas.microsoft.com/office/powerpoint/2010/main" val="3159561301"/>
              </p:ext>
            </p:extLst>
          </p:nvPr>
        </p:nvGraphicFramePr>
        <p:xfrm>
          <a:off x="3900488" y="4749800"/>
          <a:ext cx="403225" cy="406400"/>
        </p:xfrm>
        <a:graphic>
          <a:graphicData uri="http://schemas.openxmlformats.org/presentationml/2006/ole">
            <mc:AlternateContent xmlns:mc="http://schemas.openxmlformats.org/markup-compatibility/2006">
              <mc:Choice xmlns:v="urn:schemas-microsoft-com:vml" Requires="v">
                <p:oleObj spid="_x0000_s8244" name="Equation" r:id="rId43" imgW="123757" imgH="123735" progId="Equation.3">
                  <p:embed/>
                </p:oleObj>
              </mc:Choice>
              <mc:Fallback>
                <p:oleObj name="Equation" r:id="rId43" imgW="123757" imgH="123735" progId="Equation.3">
                  <p:embed/>
                  <p:pic>
                    <p:nvPicPr>
                      <p:cNvPr id="0" name=""/>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3900488" y="4749800"/>
                        <a:ext cx="403225"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24" name="Object 73"/>
          <p:cNvGraphicFramePr>
            <a:graphicFrameLocks noChangeAspect="1"/>
          </p:cNvGraphicFramePr>
          <p:nvPr>
            <p:extLst>
              <p:ext uri="{D42A27DB-BD31-4B8C-83A1-F6EECF244321}">
                <p14:modId xmlns:p14="http://schemas.microsoft.com/office/powerpoint/2010/main" val="1955254616"/>
              </p:ext>
            </p:extLst>
          </p:nvPr>
        </p:nvGraphicFramePr>
        <p:xfrm>
          <a:off x="7164388" y="4597400"/>
          <a:ext cx="1674812" cy="595313"/>
        </p:xfrm>
        <a:graphic>
          <a:graphicData uri="http://schemas.openxmlformats.org/presentationml/2006/ole">
            <mc:AlternateContent xmlns:mc="http://schemas.openxmlformats.org/markup-compatibility/2006">
              <mc:Choice xmlns:v="urn:schemas-microsoft-com:vml" Requires="v">
                <p:oleObj spid="_x0000_s8245" name="Equation" r:id="rId45" imgW="666885" imgH="219165" progId="Equation.3">
                  <p:embed/>
                </p:oleObj>
              </mc:Choice>
              <mc:Fallback>
                <p:oleObj name="Equation" r:id="rId45" imgW="666885" imgH="219165" progId="Equation.3">
                  <p:embed/>
                  <p:pic>
                    <p:nvPicPr>
                      <p:cNvPr id="0" name=""/>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7164388" y="4597400"/>
                        <a:ext cx="1674812"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25" name="Object 74"/>
          <p:cNvGraphicFramePr>
            <a:graphicFrameLocks noChangeAspect="1"/>
          </p:cNvGraphicFramePr>
          <p:nvPr>
            <p:extLst>
              <p:ext uri="{D42A27DB-BD31-4B8C-83A1-F6EECF244321}">
                <p14:modId xmlns:p14="http://schemas.microsoft.com/office/powerpoint/2010/main" val="1746353702"/>
              </p:ext>
            </p:extLst>
          </p:nvPr>
        </p:nvGraphicFramePr>
        <p:xfrm>
          <a:off x="4191000" y="4597400"/>
          <a:ext cx="1616075" cy="595313"/>
        </p:xfrm>
        <a:graphic>
          <a:graphicData uri="http://schemas.openxmlformats.org/presentationml/2006/ole">
            <mc:AlternateContent xmlns:mc="http://schemas.openxmlformats.org/markup-compatibility/2006">
              <mc:Choice xmlns:v="urn:schemas-microsoft-com:vml" Requires="v">
                <p:oleObj spid="_x0000_s8246" name="Equation" r:id="rId47" imgW="638243" imgH="219165" progId="Equation.3">
                  <p:embed/>
                </p:oleObj>
              </mc:Choice>
              <mc:Fallback>
                <p:oleObj name="Equation" r:id="rId47" imgW="638243" imgH="219165" progId="Equation.3">
                  <p:embed/>
                  <p:pic>
                    <p:nvPicPr>
                      <p:cNvPr id="0" name=""/>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4191000" y="4597400"/>
                        <a:ext cx="1616075"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26" name="Object 75"/>
          <p:cNvGraphicFramePr>
            <a:graphicFrameLocks noChangeAspect="1"/>
          </p:cNvGraphicFramePr>
          <p:nvPr>
            <p:extLst>
              <p:ext uri="{D42A27DB-BD31-4B8C-83A1-F6EECF244321}">
                <p14:modId xmlns:p14="http://schemas.microsoft.com/office/powerpoint/2010/main" val="1516880802"/>
              </p:ext>
            </p:extLst>
          </p:nvPr>
        </p:nvGraphicFramePr>
        <p:xfrm>
          <a:off x="7620000" y="4699000"/>
          <a:ext cx="869950" cy="438150"/>
        </p:xfrm>
        <a:graphic>
          <a:graphicData uri="http://schemas.openxmlformats.org/presentationml/2006/ole">
            <mc:AlternateContent xmlns:mc="http://schemas.openxmlformats.org/markup-compatibility/2006">
              <mc:Choice xmlns:v="urn:schemas-microsoft-com:vml" Requires="v">
                <p:oleObj spid="_x0000_s8247" name="Equation" r:id="rId49" imgW="333443" imgH="162015" progId="Equation.3">
                  <p:embed/>
                </p:oleObj>
              </mc:Choice>
              <mc:Fallback>
                <p:oleObj name="Equation" r:id="rId49" imgW="333443" imgH="162015" progId="Equation.3">
                  <p:embed/>
                  <p:pic>
                    <p:nvPicPr>
                      <p:cNvPr id="0" name=""/>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7620000" y="4699000"/>
                        <a:ext cx="8699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27" name="Object 76"/>
          <p:cNvGraphicFramePr>
            <a:graphicFrameLocks noChangeAspect="1"/>
          </p:cNvGraphicFramePr>
          <p:nvPr>
            <p:extLst>
              <p:ext uri="{D42A27DB-BD31-4B8C-83A1-F6EECF244321}">
                <p14:modId xmlns:p14="http://schemas.microsoft.com/office/powerpoint/2010/main" val="469097815"/>
              </p:ext>
            </p:extLst>
          </p:nvPr>
        </p:nvGraphicFramePr>
        <p:xfrm>
          <a:off x="6897688" y="4775200"/>
          <a:ext cx="341312" cy="344488"/>
        </p:xfrm>
        <a:graphic>
          <a:graphicData uri="http://schemas.openxmlformats.org/presentationml/2006/ole">
            <mc:AlternateContent xmlns:mc="http://schemas.openxmlformats.org/markup-compatibility/2006">
              <mc:Choice xmlns:v="urn:schemas-microsoft-com:vml" Requires="v">
                <p:oleObj spid="_x0000_s8248" name="Equation" r:id="rId51" imgW="123757" imgH="123735" progId="Equation.3">
                  <p:embed/>
                </p:oleObj>
              </mc:Choice>
              <mc:Fallback>
                <p:oleObj name="Equation" r:id="rId51" imgW="123757" imgH="123735" progId="Equation.3">
                  <p:embed/>
                  <p:pic>
                    <p:nvPicPr>
                      <p:cNvPr id="0" name=""/>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6897688" y="4775200"/>
                        <a:ext cx="341312"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28" name="Object 77"/>
          <p:cNvGraphicFramePr>
            <a:graphicFrameLocks noChangeAspect="1"/>
          </p:cNvGraphicFramePr>
          <p:nvPr>
            <p:extLst>
              <p:ext uri="{D42A27DB-BD31-4B8C-83A1-F6EECF244321}">
                <p14:modId xmlns:p14="http://schemas.microsoft.com/office/powerpoint/2010/main" val="3466357579"/>
              </p:ext>
            </p:extLst>
          </p:nvPr>
        </p:nvGraphicFramePr>
        <p:xfrm>
          <a:off x="4368800" y="4699000"/>
          <a:ext cx="869950" cy="438150"/>
        </p:xfrm>
        <a:graphic>
          <a:graphicData uri="http://schemas.openxmlformats.org/presentationml/2006/ole">
            <mc:AlternateContent xmlns:mc="http://schemas.openxmlformats.org/markup-compatibility/2006">
              <mc:Choice xmlns:v="urn:schemas-microsoft-com:vml" Requires="v">
                <p:oleObj spid="_x0000_s8249" name="Equation" r:id="rId53" imgW="333443" imgH="162015" progId="Equation.3">
                  <p:embed/>
                </p:oleObj>
              </mc:Choice>
              <mc:Fallback>
                <p:oleObj name="Equation" r:id="rId53" imgW="333443" imgH="162015" progId="Equation.3">
                  <p:embed/>
                  <p:pic>
                    <p:nvPicPr>
                      <p:cNvPr id="0" name=""/>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4368800" y="4699000"/>
                        <a:ext cx="8699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29" name="Object 78"/>
          <p:cNvGraphicFramePr>
            <a:graphicFrameLocks noChangeAspect="1"/>
          </p:cNvGraphicFramePr>
          <p:nvPr>
            <p:extLst>
              <p:ext uri="{D42A27DB-BD31-4B8C-83A1-F6EECF244321}">
                <p14:modId xmlns:p14="http://schemas.microsoft.com/office/powerpoint/2010/main" val="1970080928"/>
              </p:ext>
            </p:extLst>
          </p:nvPr>
        </p:nvGraphicFramePr>
        <p:xfrm>
          <a:off x="3597275" y="4694238"/>
          <a:ext cx="309563" cy="406400"/>
        </p:xfrm>
        <a:graphic>
          <a:graphicData uri="http://schemas.openxmlformats.org/presentationml/2006/ole">
            <mc:AlternateContent xmlns:mc="http://schemas.openxmlformats.org/markup-compatibility/2006">
              <mc:Choice xmlns:v="urn:schemas-microsoft-com:vml" Requires="v">
                <p:oleObj spid="_x0000_s8250" name="Equation" r:id="rId55" imgW="104843" imgH="142875" progId="Equation.3">
                  <p:embed/>
                </p:oleObj>
              </mc:Choice>
              <mc:Fallback>
                <p:oleObj name="Equation" r:id="rId55" imgW="104843" imgH="142875" progId="Equation.3">
                  <p:embed/>
                  <p:pic>
                    <p:nvPicPr>
                      <p:cNvPr id="0" name=""/>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3597275" y="4694238"/>
                        <a:ext cx="309563" cy="40640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30" name="Object 79"/>
          <p:cNvGraphicFramePr>
            <a:graphicFrameLocks noChangeAspect="1"/>
          </p:cNvGraphicFramePr>
          <p:nvPr>
            <p:extLst>
              <p:ext uri="{D42A27DB-BD31-4B8C-83A1-F6EECF244321}">
                <p14:modId xmlns:p14="http://schemas.microsoft.com/office/powerpoint/2010/main" val="110128936"/>
              </p:ext>
            </p:extLst>
          </p:nvPr>
        </p:nvGraphicFramePr>
        <p:xfrm>
          <a:off x="6019800" y="4699000"/>
          <a:ext cx="309563" cy="406400"/>
        </p:xfrm>
        <a:graphic>
          <a:graphicData uri="http://schemas.openxmlformats.org/presentationml/2006/ole">
            <mc:AlternateContent xmlns:mc="http://schemas.openxmlformats.org/markup-compatibility/2006">
              <mc:Choice xmlns:v="urn:schemas-microsoft-com:vml" Requires="v">
                <p:oleObj spid="_x0000_s8251" name="Equation" r:id="rId57" imgW="104843" imgH="142875" progId="Equation.3">
                  <p:embed/>
                </p:oleObj>
              </mc:Choice>
              <mc:Fallback>
                <p:oleObj name="Equation" r:id="rId57" imgW="104843" imgH="142875" progId="Equation.3">
                  <p:embed/>
                  <p:pic>
                    <p:nvPicPr>
                      <p:cNvPr id="0" name=""/>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6019800" y="4699000"/>
                        <a:ext cx="309563" cy="40640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31" name="Object 80"/>
          <p:cNvGraphicFramePr>
            <a:graphicFrameLocks noChangeAspect="1"/>
          </p:cNvGraphicFramePr>
          <p:nvPr>
            <p:extLst>
              <p:ext uri="{D42A27DB-BD31-4B8C-83A1-F6EECF244321}">
                <p14:modId xmlns:p14="http://schemas.microsoft.com/office/powerpoint/2010/main" val="2512605671"/>
              </p:ext>
            </p:extLst>
          </p:nvPr>
        </p:nvGraphicFramePr>
        <p:xfrm>
          <a:off x="6294438" y="4699000"/>
          <a:ext cx="590550" cy="501650"/>
        </p:xfrm>
        <a:graphic>
          <a:graphicData uri="http://schemas.openxmlformats.org/presentationml/2006/ole">
            <mc:AlternateContent xmlns:mc="http://schemas.openxmlformats.org/markup-compatibility/2006">
              <mc:Choice xmlns:v="urn:schemas-microsoft-com:vml" Requires="v">
                <p:oleObj spid="_x0000_s8252" name="Equation" r:id="rId59" imgW="219143" imgH="180885" progId="Equation.3">
                  <p:embed/>
                </p:oleObj>
              </mc:Choice>
              <mc:Fallback>
                <p:oleObj name="Equation" r:id="rId59" imgW="219143" imgH="180885" progId="Equation.3">
                  <p:embed/>
                  <p:pic>
                    <p:nvPicPr>
                      <p:cNvPr id="0" name=""/>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6294438" y="4699000"/>
                        <a:ext cx="5905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6263" name="Object 87"/>
          <p:cNvGraphicFramePr>
            <a:graphicFrameLocks noChangeAspect="1"/>
          </p:cNvGraphicFramePr>
          <p:nvPr>
            <p:extLst>
              <p:ext uri="{D42A27DB-BD31-4B8C-83A1-F6EECF244321}">
                <p14:modId xmlns:p14="http://schemas.microsoft.com/office/powerpoint/2010/main" val="2663578971"/>
              </p:ext>
            </p:extLst>
          </p:nvPr>
        </p:nvGraphicFramePr>
        <p:xfrm>
          <a:off x="5403850" y="5308600"/>
          <a:ext cx="2139950" cy="533400"/>
        </p:xfrm>
        <a:graphic>
          <a:graphicData uri="http://schemas.openxmlformats.org/presentationml/2006/ole">
            <mc:AlternateContent xmlns:mc="http://schemas.openxmlformats.org/markup-compatibility/2006">
              <mc:Choice xmlns:v="urn:schemas-microsoft-com:vml" Requires="v">
                <p:oleObj spid="_x0000_s8253" name="Equation" r:id="rId61" imgW="857385" imgH="200025" progId="Equation.3">
                  <p:embed/>
                </p:oleObj>
              </mc:Choice>
              <mc:Fallback>
                <p:oleObj name="Equation" r:id="rId61" imgW="857385" imgH="200025" progId="Equation.3">
                  <p:embed/>
                  <p:pic>
                    <p:nvPicPr>
                      <p:cNvPr id="0" name=""/>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5403850" y="5308600"/>
                        <a:ext cx="21399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54040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62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TotalTime>
  <Words>521</Words>
  <Application>Microsoft Office PowerPoint</Application>
  <PresentationFormat>On-screen Show (4:3)</PresentationFormat>
  <Paragraphs>79</Paragraphs>
  <Slides>13</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2" baseType="lpstr">
      <vt:lpstr>Arial</vt:lpstr>
      <vt:lpstr>Calibri</vt:lpstr>
      <vt:lpstr>Cambria</vt:lpstr>
      <vt:lpstr>Eras Medium ITC</vt:lpstr>
      <vt:lpstr>Times New Roman</vt:lpstr>
      <vt:lpstr>Wingdings</vt:lpstr>
      <vt:lpstr>Adjacency</vt:lpstr>
      <vt:lpstr>Equation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Ministry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Atkinson</dc:creator>
  <cp:lastModifiedBy>Jane Atkinson</cp:lastModifiedBy>
  <cp:revision>2</cp:revision>
  <dcterms:created xsi:type="dcterms:W3CDTF">2013-06-27T21:06:26Z</dcterms:created>
  <dcterms:modified xsi:type="dcterms:W3CDTF">2015-10-23T21:51:25Z</dcterms:modified>
</cp:coreProperties>
</file>