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E7FF"/>
    <a:srgbClr val="75DBFF"/>
    <a:srgbClr val="0033CC"/>
    <a:srgbClr val="9900FF"/>
    <a:srgbClr val="FF00FF"/>
    <a:srgbClr val="B45E1E"/>
    <a:srgbClr val="FF9900"/>
    <a:srgbClr val="CC0000"/>
    <a:srgbClr val="008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4660"/>
  </p:normalViewPr>
  <p:slideViewPr>
    <p:cSldViewPr>
      <p:cViewPr>
        <p:scale>
          <a:sx n="81" d="100"/>
          <a:sy n="81" d="100"/>
        </p:scale>
        <p:origin x="-72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95E3-A2DF-45FD-B889-2DF767D252C3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884368" y="4846320"/>
            <a:ext cx="1259632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884368" y="0"/>
            <a:ext cx="1259632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7184FA-8AB8-4C15-A874-74894DA989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95E3-A2DF-45FD-B889-2DF767D252C3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84FA-8AB8-4C15-A874-74894DA989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95E3-A2DF-45FD-B889-2DF767D252C3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84FA-8AB8-4C15-A874-74894DA989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95E3-A2DF-45FD-B889-2DF767D252C3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84FA-8AB8-4C15-A874-74894DA989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95E3-A2DF-45FD-B889-2DF767D252C3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7184FA-8AB8-4C15-A874-74894DA989C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95E3-A2DF-45FD-B889-2DF767D252C3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84FA-8AB8-4C15-A874-74894DA989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95E3-A2DF-45FD-B889-2DF767D252C3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84FA-8AB8-4C15-A874-74894DA989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95E3-A2DF-45FD-B889-2DF767D252C3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84FA-8AB8-4C15-A874-74894DA989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95E3-A2DF-45FD-B889-2DF767D252C3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84FA-8AB8-4C15-A874-74894DA989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95E3-A2DF-45FD-B889-2DF767D252C3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84FA-8AB8-4C15-A874-74894DA989C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95E3-A2DF-45FD-B889-2DF767D252C3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7184FA-8AB8-4C15-A874-74894DA989C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E5B95E3-A2DF-45FD-B889-2DF767D252C3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17184FA-8AB8-4C15-A874-74894DA989C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364088" y="0"/>
            <a:ext cx="3779912" cy="13716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64088" y="1371600"/>
            <a:ext cx="3779912" cy="54864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6779096" cy="4571999"/>
          </a:xfrm>
        </p:spPr>
        <p:txBody>
          <a:bodyPr/>
          <a:lstStyle/>
          <a:p>
            <a:r>
              <a:rPr lang="en-GB" cap="none" dirty="0" smtClean="0"/>
              <a:t>ANGLE FACTS</a:t>
            </a:r>
            <a:endParaRPr lang="en-GB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Flash card quiz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7135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2728" y="2420888"/>
            <a:ext cx="4824536" cy="39604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630694" y="2935852"/>
            <a:ext cx="4036238" cy="2664296"/>
            <a:chOff x="827584" y="3068960"/>
            <a:chExt cx="4036238" cy="266429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827584" y="306896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691680" y="378904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3491880" y="3256936"/>
              <a:ext cx="213238" cy="178296"/>
              <a:chOff x="2558562" y="2564904"/>
              <a:chExt cx="213238" cy="178296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067944" y="4149080"/>
              <a:ext cx="213238" cy="178296"/>
              <a:chOff x="2558562" y="2564904"/>
              <a:chExt cx="213238" cy="178296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Straight Connector 19"/>
          <p:cNvCxnSpPr/>
          <p:nvPr/>
        </p:nvCxnSpPr>
        <p:spPr>
          <a:xfrm flipH="1">
            <a:off x="2430894" y="3079868"/>
            <a:ext cx="360040" cy="266429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Pie 20"/>
          <p:cNvSpPr/>
          <p:nvPr/>
        </p:nvSpPr>
        <p:spPr>
          <a:xfrm rot="9000000">
            <a:off x="2242169" y="3149748"/>
            <a:ext cx="897042" cy="897042"/>
          </a:xfrm>
          <a:prstGeom prst="pie">
            <a:avLst>
              <a:gd name="adj1" fmla="val 0"/>
              <a:gd name="adj2" fmla="val 7620311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1632" y="299029"/>
            <a:ext cx="4464496" cy="1754326"/>
          </a:xfrm>
          <a:prstGeom prst="rect">
            <a:avLst/>
          </a:prstGeom>
          <a:gradFill>
            <a:gsLst>
              <a:gs pos="0">
                <a:schemeClr val="accent6">
                  <a:tint val="60000"/>
                  <a:satMod val="250000"/>
                </a:schemeClr>
              </a:gs>
              <a:gs pos="26000">
                <a:schemeClr val="accent6">
                  <a:tint val="47000"/>
                  <a:satMod val="275000"/>
                </a:schemeClr>
              </a:gs>
              <a:gs pos="67000">
                <a:schemeClr val="bg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 and B are </a:t>
            </a: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equal </a:t>
            </a:r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because</a:t>
            </a:r>
            <a:endParaRPr lang="en-GB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72184" y="315098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A</a:t>
            </a:r>
            <a:endParaRPr lang="en-GB" sz="24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92164" y="4397207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B</a:t>
            </a:r>
            <a:endParaRPr lang="en-GB" sz="2400" b="1" dirty="0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07663" y="1484783"/>
            <a:ext cx="3528392" cy="1130031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opposite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07663" y="4077071"/>
            <a:ext cx="3528392" cy="1130031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corresponding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angles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07663" y="2780927"/>
            <a:ext cx="3528392" cy="1130031"/>
          </a:xfrm>
          <a:prstGeom prst="rect">
            <a:avLst/>
          </a:prstGeom>
          <a:solidFill>
            <a:srgbClr val="B45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angles on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straight line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7663" y="5373216"/>
            <a:ext cx="3528392" cy="1130031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alternate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Quad Arrow 32"/>
          <p:cNvSpPr/>
          <p:nvPr/>
        </p:nvSpPr>
        <p:spPr>
          <a:xfrm>
            <a:off x="8171518" y="3877799"/>
            <a:ext cx="864537" cy="864537"/>
          </a:xfrm>
          <a:prstGeom prst="quadArrow">
            <a:avLst/>
          </a:prstGeom>
          <a:gradFill flip="none" rotWithShape="1">
            <a:gsLst>
              <a:gs pos="20000">
                <a:srgbClr val="A3E7FF"/>
              </a:gs>
              <a:gs pos="85000">
                <a:srgbClr val="9900FF"/>
              </a:gs>
            </a:gsLst>
            <a:path path="circle">
              <a:fillToRect l="50000" t="50000" r="50000" b="50000"/>
            </a:path>
            <a:tileRect/>
          </a:gra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ie 22"/>
          <p:cNvSpPr/>
          <p:nvPr/>
        </p:nvSpPr>
        <p:spPr>
          <a:xfrm rot="9000000">
            <a:off x="2066501" y="4500454"/>
            <a:ext cx="897042" cy="897042"/>
          </a:xfrm>
          <a:prstGeom prst="pie">
            <a:avLst>
              <a:gd name="adj1" fmla="val 0"/>
              <a:gd name="adj2" fmla="val 7620311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98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2728" y="2420888"/>
            <a:ext cx="4824536" cy="39604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630694" y="2935852"/>
            <a:ext cx="4036238" cy="2664296"/>
            <a:chOff x="827584" y="3068960"/>
            <a:chExt cx="4036238" cy="266429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827584" y="306896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691680" y="378904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3491880" y="3256936"/>
              <a:ext cx="213238" cy="178296"/>
              <a:chOff x="2558562" y="2564904"/>
              <a:chExt cx="213238" cy="178296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067944" y="4149080"/>
              <a:ext cx="213238" cy="178296"/>
              <a:chOff x="2558562" y="2564904"/>
              <a:chExt cx="213238" cy="178296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Straight Connector 19"/>
          <p:cNvCxnSpPr/>
          <p:nvPr/>
        </p:nvCxnSpPr>
        <p:spPr>
          <a:xfrm flipH="1">
            <a:off x="2430894" y="3079868"/>
            <a:ext cx="360040" cy="266429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Pie 20"/>
          <p:cNvSpPr/>
          <p:nvPr/>
        </p:nvSpPr>
        <p:spPr>
          <a:xfrm rot="19777679">
            <a:off x="2114353" y="4528944"/>
            <a:ext cx="897042" cy="897042"/>
          </a:xfrm>
          <a:prstGeom prst="pie">
            <a:avLst>
              <a:gd name="adj1" fmla="val 0"/>
              <a:gd name="adj2" fmla="val 7620311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Pie 23"/>
          <p:cNvSpPr/>
          <p:nvPr/>
        </p:nvSpPr>
        <p:spPr>
          <a:xfrm rot="16426747">
            <a:off x="2144124" y="4473020"/>
            <a:ext cx="855084" cy="855084"/>
          </a:xfrm>
          <a:prstGeom prst="pie">
            <a:avLst>
              <a:gd name="adj1" fmla="val 210955"/>
              <a:gd name="adj2" fmla="val 3319294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1632" y="299029"/>
            <a:ext cx="4464496" cy="1754326"/>
          </a:xfrm>
          <a:prstGeom prst="rect">
            <a:avLst/>
          </a:prstGeom>
          <a:gradFill>
            <a:gsLst>
              <a:gs pos="0">
                <a:schemeClr val="accent6">
                  <a:tint val="60000"/>
                  <a:satMod val="250000"/>
                </a:schemeClr>
              </a:gs>
              <a:gs pos="26000">
                <a:schemeClr val="accent6">
                  <a:tint val="47000"/>
                  <a:satMod val="275000"/>
                </a:schemeClr>
              </a:gs>
              <a:gs pos="67000">
                <a:schemeClr val="bg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 and B </a:t>
            </a: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up to 180°</a:t>
            </a:r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because</a:t>
            </a:r>
            <a:endParaRPr lang="en-GB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90934" y="4132887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A</a:t>
            </a:r>
            <a:endParaRPr lang="en-GB" sz="24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22873" y="4911551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B</a:t>
            </a:r>
            <a:endParaRPr lang="en-GB" sz="2400" b="1" dirty="0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07663" y="1484783"/>
            <a:ext cx="3528392" cy="1130031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angles at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point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07663" y="4077071"/>
            <a:ext cx="3528392" cy="1130031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corresponding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angles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07663" y="2780927"/>
            <a:ext cx="3528392" cy="1130031"/>
          </a:xfrm>
          <a:prstGeom prst="rect">
            <a:avLst/>
          </a:prstGeom>
          <a:solidFill>
            <a:srgbClr val="B45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opposite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7663" y="5373216"/>
            <a:ext cx="3528392" cy="1130031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angles on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straight line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Quad Arrow 32"/>
          <p:cNvSpPr/>
          <p:nvPr/>
        </p:nvSpPr>
        <p:spPr>
          <a:xfrm>
            <a:off x="5724128" y="5207102"/>
            <a:ext cx="864537" cy="864537"/>
          </a:xfrm>
          <a:prstGeom prst="quadArrow">
            <a:avLst/>
          </a:prstGeom>
          <a:gradFill flip="none" rotWithShape="1">
            <a:gsLst>
              <a:gs pos="20000">
                <a:srgbClr val="A3E7FF"/>
              </a:gs>
              <a:gs pos="85000">
                <a:srgbClr val="9900FF"/>
              </a:gs>
            </a:gsLst>
            <a:path path="circle">
              <a:fillToRect l="50000" t="50000" r="50000" b="50000"/>
            </a:path>
            <a:tileRect/>
          </a:gra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2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2728" y="2420888"/>
            <a:ext cx="4824536" cy="39604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630694" y="2935852"/>
            <a:ext cx="4036238" cy="2664296"/>
            <a:chOff x="827584" y="3068960"/>
            <a:chExt cx="4036238" cy="266429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827584" y="306896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691680" y="378904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3491880" y="3256936"/>
              <a:ext cx="213238" cy="178296"/>
              <a:chOff x="2558562" y="2564904"/>
              <a:chExt cx="213238" cy="178296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067944" y="4149080"/>
              <a:ext cx="213238" cy="178296"/>
              <a:chOff x="2558562" y="2564904"/>
              <a:chExt cx="213238" cy="178296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Straight Connector 19"/>
          <p:cNvCxnSpPr/>
          <p:nvPr/>
        </p:nvCxnSpPr>
        <p:spPr>
          <a:xfrm flipH="1">
            <a:off x="2430894" y="3079868"/>
            <a:ext cx="360040" cy="266429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Pie 20"/>
          <p:cNvSpPr/>
          <p:nvPr/>
        </p:nvSpPr>
        <p:spPr>
          <a:xfrm rot="8878913">
            <a:off x="2071971" y="4488430"/>
            <a:ext cx="897042" cy="897042"/>
          </a:xfrm>
          <a:prstGeom prst="pie">
            <a:avLst>
              <a:gd name="adj1" fmla="val 0"/>
              <a:gd name="adj2" fmla="val 7620311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1632" y="299029"/>
            <a:ext cx="4464496" cy="1200329"/>
          </a:xfrm>
          <a:prstGeom prst="rect">
            <a:avLst/>
          </a:prstGeom>
          <a:gradFill>
            <a:gsLst>
              <a:gs pos="0">
                <a:schemeClr val="accent6">
                  <a:tint val="60000"/>
                  <a:satMod val="250000"/>
                </a:schemeClr>
              </a:gs>
              <a:gs pos="26000">
                <a:schemeClr val="accent6">
                  <a:tint val="47000"/>
                  <a:satMod val="275000"/>
                </a:schemeClr>
              </a:gs>
              <a:gs pos="67000">
                <a:schemeClr val="bg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 A is </a:t>
            </a: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130° </a:t>
            </a:r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because</a:t>
            </a:r>
            <a:endParaRPr lang="en-GB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22379" y="446482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A</a:t>
            </a:r>
            <a:endParaRPr lang="en-GB" sz="24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12347" y="3425099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130°</a:t>
            </a:r>
            <a:endParaRPr lang="en-GB" sz="2400" b="1" dirty="0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07663" y="1484783"/>
            <a:ext cx="3528392" cy="1130031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angles on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straight line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07663" y="4077071"/>
            <a:ext cx="3528392" cy="1130031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Opposite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are equal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07663" y="2780927"/>
            <a:ext cx="3528392" cy="1130031"/>
          </a:xfrm>
          <a:prstGeom prst="rect">
            <a:avLst/>
          </a:prstGeom>
          <a:solidFill>
            <a:srgbClr val="B45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Alternate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are equal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7663" y="5373216"/>
            <a:ext cx="3528392" cy="1130031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angles at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point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Quad Arrow 32"/>
          <p:cNvSpPr/>
          <p:nvPr/>
        </p:nvSpPr>
        <p:spPr>
          <a:xfrm>
            <a:off x="5796136" y="3151435"/>
            <a:ext cx="864537" cy="864537"/>
          </a:xfrm>
          <a:prstGeom prst="quadArrow">
            <a:avLst/>
          </a:prstGeom>
          <a:gradFill flip="none" rotWithShape="1">
            <a:gsLst>
              <a:gs pos="20000">
                <a:srgbClr val="A3E7FF"/>
              </a:gs>
              <a:gs pos="85000">
                <a:srgbClr val="9900FF"/>
              </a:gs>
            </a:gsLst>
            <a:path path="circle">
              <a:fillToRect l="50000" t="50000" r="50000" b="50000"/>
            </a:path>
            <a:tileRect/>
          </a:gra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ie 22"/>
          <p:cNvSpPr/>
          <p:nvPr/>
        </p:nvSpPr>
        <p:spPr>
          <a:xfrm rot="19733659">
            <a:off x="2261338" y="3189827"/>
            <a:ext cx="897042" cy="897042"/>
          </a:xfrm>
          <a:prstGeom prst="pie">
            <a:avLst>
              <a:gd name="adj1" fmla="val 0"/>
              <a:gd name="adj2" fmla="val 7620311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18161" y="5938231"/>
            <a:ext cx="1905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Not</a:t>
            </a:r>
            <a:r>
              <a:rPr lang="en-GB" sz="1400" dirty="0" smtClean="0"/>
              <a:t> accurately drawn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38576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2728" y="2420888"/>
            <a:ext cx="4824536" cy="39604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630694" y="2935852"/>
            <a:ext cx="4036238" cy="2664296"/>
            <a:chOff x="827584" y="3068960"/>
            <a:chExt cx="4036238" cy="266429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827584" y="306896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691680" y="378904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3491880" y="3256936"/>
              <a:ext cx="213238" cy="178296"/>
              <a:chOff x="2558562" y="2564904"/>
              <a:chExt cx="213238" cy="178296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067944" y="4149080"/>
              <a:ext cx="213238" cy="178296"/>
              <a:chOff x="2558562" y="2564904"/>
              <a:chExt cx="213238" cy="178296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Straight Connector 19"/>
          <p:cNvCxnSpPr/>
          <p:nvPr/>
        </p:nvCxnSpPr>
        <p:spPr>
          <a:xfrm flipH="1">
            <a:off x="2430894" y="3079868"/>
            <a:ext cx="360040" cy="266429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Pie 23"/>
          <p:cNvSpPr/>
          <p:nvPr/>
        </p:nvSpPr>
        <p:spPr>
          <a:xfrm rot="5563883">
            <a:off x="2259403" y="3211345"/>
            <a:ext cx="855084" cy="855084"/>
          </a:xfrm>
          <a:prstGeom prst="pie">
            <a:avLst>
              <a:gd name="adj1" fmla="val 210955"/>
              <a:gd name="adj2" fmla="val 3319294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1632" y="299029"/>
            <a:ext cx="4464496" cy="1200329"/>
          </a:xfrm>
          <a:prstGeom prst="rect">
            <a:avLst/>
          </a:prstGeom>
          <a:gradFill>
            <a:gsLst>
              <a:gs pos="0">
                <a:schemeClr val="accent6">
                  <a:tint val="60000"/>
                  <a:satMod val="250000"/>
                </a:schemeClr>
              </a:gs>
              <a:gs pos="26000">
                <a:schemeClr val="accent6">
                  <a:tint val="47000"/>
                  <a:satMod val="275000"/>
                </a:schemeClr>
              </a:gs>
              <a:gs pos="67000">
                <a:schemeClr val="bg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 A is </a:t>
            </a: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40°</a:t>
            </a:r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because</a:t>
            </a:r>
            <a:endParaRPr lang="en-GB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07663" y="1484783"/>
            <a:ext cx="3528392" cy="1130031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Opposite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are equal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07663" y="4077071"/>
            <a:ext cx="3528392" cy="1130031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angles at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point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07663" y="2780927"/>
            <a:ext cx="3528392" cy="1130031"/>
          </a:xfrm>
          <a:prstGeom prst="rect">
            <a:avLst/>
          </a:prstGeom>
          <a:solidFill>
            <a:srgbClr val="B45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Alternate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are equal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7663" y="5373216"/>
            <a:ext cx="3528392" cy="1130031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Corresponding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are equal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Quad Arrow 32"/>
          <p:cNvSpPr/>
          <p:nvPr/>
        </p:nvSpPr>
        <p:spPr>
          <a:xfrm>
            <a:off x="7884368" y="1853036"/>
            <a:ext cx="864537" cy="864537"/>
          </a:xfrm>
          <a:prstGeom prst="quadArrow">
            <a:avLst/>
          </a:prstGeom>
          <a:gradFill flip="none" rotWithShape="1">
            <a:gsLst>
              <a:gs pos="20000">
                <a:srgbClr val="A3E7FF"/>
              </a:gs>
              <a:gs pos="85000">
                <a:srgbClr val="9900FF"/>
              </a:gs>
            </a:gsLst>
            <a:path path="circle">
              <a:fillToRect l="50000" t="50000" r="50000" b="50000"/>
            </a:path>
            <a:tileRect/>
          </a:gra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ie 22"/>
          <p:cNvSpPr/>
          <p:nvPr/>
        </p:nvSpPr>
        <p:spPr>
          <a:xfrm rot="16379358">
            <a:off x="2310932" y="3132383"/>
            <a:ext cx="855084" cy="855084"/>
          </a:xfrm>
          <a:prstGeom prst="pie">
            <a:avLst>
              <a:gd name="adj1" fmla="val 210955"/>
              <a:gd name="adj2" fmla="val 3319294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00405" y="3901631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A</a:t>
            </a:r>
            <a:endParaRPr lang="en-GB" sz="24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26938" y="276034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40°</a:t>
            </a:r>
            <a:endParaRPr lang="en-GB" sz="2400" b="1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18161" y="5938231"/>
            <a:ext cx="1905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Not</a:t>
            </a:r>
            <a:r>
              <a:rPr lang="en-GB" sz="1400" dirty="0" smtClean="0"/>
              <a:t> accurately drawn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1799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2728" y="2420888"/>
            <a:ext cx="4824536" cy="39604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630694" y="2935852"/>
            <a:ext cx="4036238" cy="2664296"/>
            <a:chOff x="827584" y="3068960"/>
            <a:chExt cx="4036238" cy="266429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827584" y="306896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691680" y="378904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3491880" y="3256936"/>
              <a:ext cx="213238" cy="178296"/>
              <a:chOff x="2558562" y="2564904"/>
              <a:chExt cx="213238" cy="178296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067944" y="4149080"/>
              <a:ext cx="213238" cy="178296"/>
              <a:chOff x="2558562" y="2564904"/>
              <a:chExt cx="213238" cy="178296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Straight Connector 19"/>
          <p:cNvCxnSpPr/>
          <p:nvPr/>
        </p:nvCxnSpPr>
        <p:spPr>
          <a:xfrm flipH="1">
            <a:off x="2430894" y="3079868"/>
            <a:ext cx="360040" cy="266429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Pie 20"/>
          <p:cNvSpPr/>
          <p:nvPr/>
        </p:nvSpPr>
        <p:spPr>
          <a:xfrm rot="8953641">
            <a:off x="2070393" y="4502568"/>
            <a:ext cx="897042" cy="897042"/>
          </a:xfrm>
          <a:prstGeom prst="pie">
            <a:avLst>
              <a:gd name="adj1" fmla="val 0"/>
              <a:gd name="adj2" fmla="val 7620311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Pie 23"/>
          <p:cNvSpPr/>
          <p:nvPr/>
        </p:nvSpPr>
        <p:spPr>
          <a:xfrm rot="5602709">
            <a:off x="2081940" y="4585090"/>
            <a:ext cx="855084" cy="855084"/>
          </a:xfrm>
          <a:prstGeom prst="pie">
            <a:avLst>
              <a:gd name="adj1" fmla="val 210955"/>
              <a:gd name="adj2" fmla="val 3319294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1632" y="299029"/>
            <a:ext cx="4464496" cy="1200329"/>
          </a:xfrm>
          <a:prstGeom prst="rect">
            <a:avLst/>
          </a:prstGeom>
          <a:gradFill>
            <a:gsLst>
              <a:gs pos="0">
                <a:schemeClr val="accent6">
                  <a:tint val="60000"/>
                  <a:satMod val="250000"/>
                </a:schemeClr>
              </a:gs>
              <a:gs pos="26000">
                <a:schemeClr val="accent6">
                  <a:tint val="47000"/>
                  <a:satMod val="275000"/>
                </a:schemeClr>
              </a:gs>
              <a:gs pos="67000">
                <a:schemeClr val="bg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 A is </a:t>
            </a: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25°</a:t>
            </a:r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because</a:t>
            </a:r>
            <a:endParaRPr lang="en-GB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90834" y="528249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A</a:t>
            </a:r>
            <a:endParaRPr lang="en-GB" sz="2400" b="1" dirty="0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07663" y="1484783"/>
            <a:ext cx="3528392" cy="1130031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Alternate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are equal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07663" y="4077071"/>
            <a:ext cx="3528392" cy="1130031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on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straight line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add up to 180°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07663" y="2780927"/>
            <a:ext cx="3528392" cy="1130031"/>
          </a:xfrm>
          <a:prstGeom prst="rect">
            <a:avLst/>
          </a:prstGeom>
          <a:solidFill>
            <a:srgbClr val="B45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at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point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add up to 360°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7663" y="5373216"/>
            <a:ext cx="3528392" cy="1130031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Corresponding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angles are equal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Quad Arrow 32"/>
          <p:cNvSpPr/>
          <p:nvPr/>
        </p:nvSpPr>
        <p:spPr>
          <a:xfrm>
            <a:off x="6300192" y="3903970"/>
            <a:ext cx="864537" cy="864537"/>
          </a:xfrm>
          <a:prstGeom prst="quadArrow">
            <a:avLst/>
          </a:prstGeom>
          <a:gradFill flip="none" rotWithShape="1">
            <a:gsLst>
              <a:gs pos="20000">
                <a:srgbClr val="A3E7FF"/>
              </a:gs>
              <a:gs pos="85000">
                <a:srgbClr val="9900FF"/>
              </a:gs>
            </a:gsLst>
            <a:path path="circle">
              <a:fillToRect l="50000" t="50000" r="50000" b="50000"/>
            </a:path>
            <a:tileRect/>
          </a:gra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1674810" y="419834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155°</a:t>
            </a:r>
            <a:endParaRPr lang="en-GB" sz="2400" b="1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18161" y="5938231"/>
            <a:ext cx="1905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Not</a:t>
            </a:r>
            <a:r>
              <a:rPr lang="en-GB" sz="1400" dirty="0" smtClean="0"/>
              <a:t> accurately drawn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84111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2728" y="2420888"/>
            <a:ext cx="4824536" cy="39604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630694" y="2935852"/>
            <a:ext cx="4036238" cy="2664296"/>
            <a:chOff x="827584" y="3068960"/>
            <a:chExt cx="4036238" cy="266429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827584" y="306896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691680" y="378904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3491880" y="3256936"/>
              <a:ext cx="213238" cy="178296"/>
              <a:chOff x="2558562" y="2564904"/>
              <a:chExt cx="213238" cy="178296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067944" y="4149080"/>
              <a:ext cx="213238" cy="178296"/>
              <a:chOff x="2558562" y="2564904"/>
              <a:chExt cx="213238" cy="178296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Straight Connector 19"/>
          <p:cNvCxnSpPr/>
          <p:nvPr/>
        </p:nvCxnSpPr>
        <p:spPr>
          <a:xfrm flipH="1">
            <a:off x="2430894" y="3079868"/>
            <a:ext cx="360040" cy="266429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Pie 20"/>
          <p:cNvSpPr/>
          <p:nvPr/>
        </p:nvSpPr>
        <p:spPr>
          <a:xfrm rot="19800000">
            <a:off x="2100176" y="4538937"/>
            <a:ext cx="897042" cy="897042"/>
          </a:xfrm>
          <a:prstGeom prst="pie">
            <a:avLst>
              <a:gd name="adj1" fmla="val 0"/>
              <a:gd name="adj2" fmla="val 7620311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1632" y="299029"/>
            <a:ext cx="4464496" cy="1200329"/>
          </a:xfrm>
          <a:prstGeom prst="rect">
            <a:avLst/>
          </a:prstGeom>
          <a:gradFill>
            <a:gsLst>
              <a:gs pos="0">
                <a:schemeClr val="accent6">
                  <a:tint val="60000"/>
                  <a:satMod val="250000"/>
                </a:schemeClr>
              </a:gs>
              <a:gs pos="26000">
                <a:schemeClr val="accent6">
                  <a:tint val="47000"/>
                  <a:satMod val="275000"/>
                </a:schemeClr>
              </a:gs>
              <a:gs pos="67000">
                <a:schemeClr val="bg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 A is </a:t>
            </a: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145° </a:t>
            </a:r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because</a:t>
            </a:r>
            <a:endParaRPr lang="en-GB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61578" y="464923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A</a:t>
            </a:r>
            <a:endParaRPr lang="en-GB" sz="24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12347" y="3425099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145°</a:t>
            </a:r>
            <a:endParaRPr lang="en-GB" sz="2400" b="1" dirty="0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07663" y="1484783"/>
            <a:ext cx="3528392" cy="1130031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Opposite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are equal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07663" y="4077071"/>
            <a:ext cx="3528392" cy="1130031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angles on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straight line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07663" y="2780927"/>
            <a:ext cx="3528392" cy="1130031"/>
          </a:xfrm>
          <a:prstGeom prst="rect">
            <a:avLst/>
          </a:prstGeom>
          <a:solidFill>
            <a:srgbClr val="B45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Corresponding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are equal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7663" y="5373216"/>
            <a:ext cx="3528392" cy="1130031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Alternate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are equal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Quad Arrow 32"/>
          <p:cNvSpPr/>
          <p:nvPr/>
        </p:nvSpPr>
        <p:spPr>
          <a:xfrm>
            <a:off x="7740352" y="3240583"/>
            <a:ext cx="864537" cy="864537"/>
          </a:xfrm>
          <a:prstGeom prst="quadArrow">
            <a:avLst/>
          </a:prstGeom>
          <a:gradFill flip="none" rotWithShape="1">
            <a:gsLst>
              <a:gs pos="20000">
                <a:srgbClr val="A3E7FF"/>
              </a:gs>
              <a:gs pos="85000">
                <a:srgbClr val="9900FF"/>
              </a:gs>
            </a:gsLst>
            <a:path path="circle">
              <a:fillToRect l="50000" t="50000" r="50000" b="50000"/>
            </a:path>
            <a:tileRect/>
          </a:gra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ie 22"/>
          <p:cNvSpPr/>
          <p:nvPr/>
        </p:nvSpPr>
        <p:spPr>
          <a:xfrm rot="19733659">
            <a:off x="2261338" y="3189827"/>
            <a:ext cx="897042" cy="897042"/>
          </a:xfrm>
          <a:prstGeom prst="pie">
            <a:avLst>
              <a:gd name="adj1" fmla="val 0"/>
              <a:gd name="adj2" fmla="val 7620311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18161" y="5938231"/>
            <a:ext cx="1905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Not</a:t>
            </a:r>
            <a:r>
              <a:rPr lang="en-GB" sz="1400" dirty="0" smtClean="0"/>
              <a:t> accurately drawn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40568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2728" y="2420888"/>
            <a:ext cx="4824536" cy="39604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630694" y="2935852"/>
            <a:ext cx="4036238" cy="2664296"/>
            <a:chOff x="827584" y="3068960"/>
            <a:chExt cx="4036238" cy="266429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827584" y="306896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691680" y="378904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3491880" y="3256936"/>
              <a:ext cx="213238" cy="178296"/>
              <a:chOff x="2558562" y="2564904"/>
              <a:chExt cx="213238" cy="178296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067944" y="4149080"/>
              <a:ext cx="213238" cy="178296"/>
              <a:chOff x="2558562" y="2564904"/>
              <a:chExt cx="213238" cy="178296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Straight Connector 19"/>
          <p:cNvCxnSpPr/>
          <p:nvPr/>
        </p:nvCxnSpPr>
        <p:spPr>
          <a:xfrm flipH="1">
            <a:off x="2541473" y="3079868"/>
            <a:ext cx="249461" cy="184601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Pie 20"/>
          <p:cNvSpPr/>
          <p:nvPr/>
        </p:nvSpPr>
        <p:spPr>
          <a:xfrm rot="19665413">
            <a:off x="2125034" y="4532303"/>
            <a:ext cx="897042" cy="897042"/>
          </a:xfrm>
          <a:prstGeom prst="pie">
            <a:avLst>
              <a:gd name="adj1" fmla="val 0"/>
              <a:gd name="adj2" fmla="val 6747646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Pie 23"/>
          <p:cNvSpPr/>
          <p:nvPr/>
        </p:nvSpPr>
        <p:spPr>
          <a:xfrm rot="5563883">
            <a:off x="2102705" y="4570750"/>
            <a:ext cx="855084" cy="855084"/>
          </a:xfrm>
          <a:prstGeom prst="pie">
            <a:avLst>
              <a:gd name="adj1" fmla="val 20962045"/>
              <a:gd name="adj2" fmla="val 3319294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1632" y="295816"/>
            <a:ext cx="4464496" cy="1200329"/>
          </a:xfrm>
          <a:prstGeom prst="rect">
            <a:avLst/>
          </a:prstGeom>
          <a:gradFill>
            <a:gsLst>
              <a:gs pos="0">
                <a:schemeClr val="accent6">
                  <a:tint val="60000"/>
                  <a:satMod val="250000"/>
                </a:schemeClr>
              </a:gs>
              <a:gs pos="26000">
                <a:schemeClr val="accent6">
                  <a:tint val="47000"/>
                  <a:satMod val="275000"/>
                </a:schemeClr>
              </a:gs>
              <a:gs pos="67000">
                <a:schemeClr val="bg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 A is </a:t>
            </a: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125° </a:t>
            </a:r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because</a:t>
            </a:r>
            <a:endParaRPr lang="en-GB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07663" y="1484783"/>
            <a:ext cx="3528392" cy="1130031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Opposite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are equal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07663" y="4077071"/>
            <a:ext cx="3528392" cy="1130031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Corresponding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angles are equal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07663" y="2780927"/>
            <a:ext cx="3528392" cy="1130031"/>
          </a:xfrm>
          <a:prstGeom prst="rect">
            <a:avLst/>
          </a:prstGeom>
          <a:solidFill>
            <a:srgbClr val="B45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Alternate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are equal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7663" y="5373216"/>
            <a:ext cx="3528392" cy="1130031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at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point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add up to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360°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Quad Arrow 32"/>
          <p:cNvSpPr/>
          <p:nvPr/>
        </p:nvSpPr>
        <p:spPr>
          <a:xfrm>
            <a:off x="5507663" y="5382426"/>
            <a:ext cx="864537" cy="864537"/>
          </a:xfrm>
          <a:prstGeom prst="quadArrow">
            <a:avLst/>
          </a:prstGeom>
          <a:gradFill flip="none" rotWithShape="1">
            <a:gsLst>
              <a:gs pos="20000">
                <a:srgbClr val="A3E7FF"/>
              </a:gs>
              <a:gs pos="85000">
                <a:srgbClr val="9900FF"/>
              </a:gs>
            </a:gsLst>
            <a:path path="circle">
              <a:fillToRect l="50000" t="50000" r="50000" b="50000"/>
            </a:path>
            <a:tileRect/>
          </a:gra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ie 22"/>
          <p:cNvSpPr/>
          <p:nvPr/>
        </p:nvSpPr>
        <p:spPr>
          <a:xfrm rot="16379358">
            <a:off x="2146013" y="4480881"/>
            <a:ext cx="855084" cy="855084"/>
          </a:xfrm>
          <a:prstGeom prst="pie">
            <a:avLst>
              <a:gd name="adj1" fmla="val 210955"/>
              <a:gd name="adj2" fmla="val 3319294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Pie 33"/>
          <p:cNvSpPr/>
          <p:nvPr/>
        </p:nvSpPr>
        <p:spPr>
          <a:xfrm rot="8886191">
            <a:off x="2070937" y="4496553"/>
            <a:ext cx="897042" cy="897042"/>
          </a:xfrm>
          <a:prstGeom prst="pie">
            <a:avLst>
              <a:gd name="adj1" fmla="val 0"/>
              <a:gd name="adj2" fmla="val 7620311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85530" y="488006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A</a:t>
            </a:r>
            <a:endParaRPr lang="en-GB" sz="2400" b="1" dirty="0">
              <a:latin typeface="+mj-lt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541473" y="4911551"/>
            <a:ext cx="144018" cy="90216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332640" y="4519159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140°</a:t>
            </a:r>
            <a:endParaRPr lang="en-GB" sz="24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54996" y="413134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40°</a:t>
            </a:r>
            <a:endParaRPr lang="en-GB" sz="24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54830" y="5386811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55°</a:t>
            </a:r>
            <a:endParaRPr lang="en-GB" sz="24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18161" y="5938231"/>
            <a:ext cx="1905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Not</a:t>
            </a:r>
            <a:r>
              <a:rPr lang="en-GB" sz="1400" dirty="0" smtClean="0"/>
              <a:t> accurately drawn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14255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2728" y="2420888"/>
            <a:ext cx="4824536" cy="39604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630694" y="2935852"/>
            <a:ext cx="4036238" cy="2664296"/>
            <a:chOff x="827584" y="3068960"/>
            <a:chExt cx="4036238" cy="266429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827584" y="306896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691680" y="378904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3491880" y="3256936"/>
              <a:ext cx="213238" cy="178296"/>
              <a:chOff x="2558562" y="2564904"/>
              <a:chExt cx="213238" cy="178296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067944" y="4149080"/>
              <a:ext cx="213238" cy="178296"/>
              <a:chOff x="2558562" y="2564904"/>
              <a:chExt cx="213238" cy="178296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Straight Connector 19"/>
          <p:cNvCxnSpPr/>
          <p:nvPr/>
        </p:nvCxnSpPr>
        <p:spPr>
          <a:xfrm flipH="1">
            <a:off x="2430894" y="3079868"/>
            <a:ext cx="360040" cy="266429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Pie 20"/>
          <p:cNvSpPr/>
          <p:nvPr/>
        </p:nvSpPr>
        <p:spPr>
          <a:xfrm rot="9000000">
            <a:off x="2249492" y="3141848"/>
            <a:ext cx="897042" cy="897042"/>
          </a:xfrm>
          <a:prstGeom prst="pie">
            <a:avLst>
              <a:gd name="adj1" fmla="val 0"/>
              <a:gd name="adj2" fmla="val 7620311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12347" y="3425099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130°</a:t>
            </a:r>
            <a:endParaRPr lang="en-GB" sz="2400" b="1" dirty="0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07663" y="1484783"/>
            <a:ext cx="3528392" cy="1130031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0°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degrees because angles on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straight line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up to 180°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07663" y="4077071"/>
            <a:ext cx="3528392" cy="1130031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230°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degrees because angles at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point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add up to 360°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07663" y="2780927"/>
            <a:ext cx="3528392" cy="1130031"/>
          </a:xfrm>
          <a:prstGeom prst="rect">
            <a:avLst/>
          </a:prstGeom>
          <a:solidFill>
            <a:srgbClr val="B45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130°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degrees because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alternate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are equal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7663" y="5373216"/>
            <a:ext cx="3528392" cy="1130031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130°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degrees because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opposite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are equal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Quad Arrow 32"/>
          <p:cNvSpPr/>
          <p:nvPr/>
        </p:nvSpPr>
        <p:spPr>
          <a:xfrm>
            <a:off x="5580112" y="5659850"/>
            <a:ext cx="864537" cy="864537"/>
          </a:xfrm>
          <a:prstGeom prst="quadArrow">
            <a:avLst/>
          </a:prstGeom>
          <a:gradFill flip="none" rotWithShape="1">
            <a:gsLst>
              <a:gs pos="20000">
                <a:srgbClr val="A3E7FF"/>
              </a:gs>
              <a:gs pos="85000">
                <a:srgbClr val="9900FF"/>
              </a:gs>
            </a:gsLst>
            <a:path path="circle">
              <a:fillToRect l="50000" t="50000" r="50000" b="50000"/>
            </a:path>
            <a:tileRect/>
          </a:gra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ie 22"/>
          <p:cNvSpPr/>
          <p:nvPr/>
        </p:nvSpPr>
        <p:spPr>
          <a:xfrm rot="19733659">
            <a:off x="2278922" y="3172243"/>
            <a:ext cx="897042" cy="897042"/>
          </a:xfrm>
          <a:prstGeom prst="pie">
            <a:avLst>
              <a:gd name="adj1" fmla="val 0"/>
              <a:gd name="adj2" fmla="val 7620311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18161" y="5938231"/>
            <a:ext cx="1905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Not</a:t>
            </a:r>
            <a:r>
              <a:rPr lang="en-GB" sz="1400" dirty="0" smtClean="0"/>
              <a:t> accurately drawn</a:t>
            </a:r>
            <a:endParaRPr lang="en-GB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1962842" y="2935852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A</a:t>
            </a:r>
            <a:endParaRPr lang="en-GB" sz="2400" b="1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5765" y="617985"/>
            <a:ext cx="4464496" cy="646331"/>
          </a:xfrm>
          <a:prstGeom prst="rect">
            <a:avLst/>
          </a:prstGeom>
          <a:gradFill>
            <a:gsLst>
              <a:gs pos="0">
                <a:schemeClr val="accent6">
                  <a:tint val="60000"/>
                  <a:satMod val="250000"/>
                </a:schemeClr>
              </a:gs>
              <a:gs pos="26000">
                <a:schemeClr val="accent6">
                  <a:tint val="47000"/>
                  <a:satMod val="275000"/>
                </a:schemeClr>
              </a:gs>
              <a:gs pos="67000">
                <a:schemeClr val="bg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is angle A?</a:t>
            </a:r>
            <a:endParaRPr lang="en-GB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46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2728" y="2420888"/>
            <a:ext cx="4824536" cy="39604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630694" y="2935852"/>
            <a:ext cx="4036238" cy="2664296"/>
            <a:chOff x="827584" y="3068960"/>
            <a:chExt cx="4036238" cy="266429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827584" y="306896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691680" y="378904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3491880" y="3256936"/>
              <a:ext cx="213238" cy="178296"/>
              <a:chOff x="2558562" y="2564904"/>
              <a:chExt cx="213238" cy="178296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067944" y="4149080"/>
              <a:ext cx="213238" cy="178296"/>
              <a:chOff x="2558562" y="2564904"/>
              <a:chExt cx="213238" cy="178296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Straight Connector 19"/>
          <p:cNvCxnSpPr/>
          <p:nvPr/>
        </p:nvCxnSpPr>
        <p:spPr>
          <a:xfrm flipH="1">
            <a:off x="2430894" y="3079868"/>
            <a:ext cx="360040" cy="266429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673546" y="4105120"/>
            <a:ext cx="772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41°</a:t>
            </a:r>
            <a:endParaRPr lang="en-GB" sz="2400" b="1" dirty="0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07663" y="1484783"/>
            <a:ext cx="3528392" cy="1130031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41°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degrees because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opposite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are equal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07663" y="4077071"/>
            <a:ext cx="3528392" cy="1130031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41°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degrees because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alternate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are equal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07663" y="2780927"/>
            <a:ext cx="3528392" cy="1130031"/>
          </a:xfrm>
          <a:prstGeom prst="rect">
            <a:avLst/>
          </a:prstGeom>
          <a:solidFill>
            <a:srgbClr val="B45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41°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degrees because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corresponding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are equal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7663" y="5373216"/>
            <a:ext cx="3528392" cy="1130031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139°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because angles on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straight line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up to 180°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Quad Arrow 32"/>
          <p:cNvSpPr/>
          <p:nvPr/>
        </p:nvSpPr>
        <p:spPr>
          <a:xfrm>
            <a:off x="8171518" y="3979747"/>
            <a:ext cx="864537" cy="864537"/>
          </a:xfrm>
          <a:prstGeom prst="quadArrow">
            <a:avLst/>
          </a:prstGeom>
          <a:gradFill flip="none" rotWithShape="1">
            <a:gsLst>
              <a:gs pos="20000">
                <a:srgbClr val="A3E7FF"/>
              </a:gs>
              <a:gs pos="85000">
                <a:srgbClr val="9900FF"/>
              </a:gs>
            </a:gsLst>
            <a:path path="circle">
              <a:fillToRect l="50000" t="50000" r="50000" b="50000"/>
            </a:path>
            <a:tileRect/>
          </a:gra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2918161" y="5938231"/>
            <a:ext cx="1905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Not</a:t>
            </a:r>
            <a:r>
              <a:rPr lang="en-GB" sz="1400" dirty="0" smtClean="0"/>
              <a:t> accurately drawn</a:t>
            </a:r>
            <a:endParaRPr lang="en-GB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2097419" y="3939443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A</a:t>
            </a:r>
            <a:endParaRPr lang="en-GB" sz="2400" b="1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5765" y="617985"/>
            <a:ext cx="4464496" cy="646331"/>
          </a:xfrm>
          <a:prstGeom prst="rect">
            <a:avLst/>
          </a:prstGeom>
          <a:gradFill>
            <a:gsLst>
              <a:gs pos="0">
                <a:schemeClr val="accent6">
                  <a:tint val="60000"/>
                  <a:satMod val="250000"/>
                </a:schemeClr>
              </a:gs>
              <a:gs pos="26000">
                <a:schemeClr val="accent6">
                  <a:tint val="47000"/>
                  <a:satMod val="275000"/>
                </a:schemeClr>
              </a:gs>
              <a:gs pos="67000">
                <a:schemeClr val="bg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is angle A?</a:t>
            </a:r>
            <a:endParaRPr lang="en-GB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Pie 24"/>
          <p:cNvSpPr/>
          <p:nvPr/>
        </p:nvSpPr>
        <p:spPr>
          <a:xfrm rot="16379358">
            <a:off x="2146013" y="4480881"/>
            <a:ext cx="855084" cy="855084"/>
          </a:xfrm>
          <a:prstGeom prst="pie">
            <a:avLst>
              <a:gd name="adj1" fmla="val 210955"/>
              <a:gd name="adj2" fmla="val 3319294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Pie 35"/>
          <p:cNvSpPr/>
          <p:nvPr/>
        </p:nvSpPr>
        <p:spPr>
          <a:xfrm rot="5621430">
            <a:off x="2260587" y="3228390"/>
            <a:ext cx="855084" cy="855084"/>
          </a:xfrm>
          <a:prstGeom prst="pie">
            <a:avLst>
              <a:gd name="adj1" fmla="val 210955"/>
              <a:gd name="adj2" fmla="val 3319294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76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2728" y="2420888"/>
            <a:ext cx="4824536" cy="39604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30694" y="2935852"/>
            <a:ext cx="3172142" cy="194421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494790" y="3655932"/>
            <a:ext cx="3172142" cy="194421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430894" y="3079868"/>
            <a:ext cx="360040" cy="266429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Pie 20"/>
          <p:cNvSpPr/>
          <p:nvPr/>
        </p:nvSpPr>
        <p:spPr>
          <a:xfrm rot="9000000">
            <a:off x="2249492" y="3141848"/>
            <a:ext cx="897042" cy="897042"/>
          </a:xfrm>
          <a:prstGeom prst="pie">
            <a:avLst>
              <a:gd name="adj1" fmla="val 0"/>
              <a:gd name="adj2" fmla="val 7620311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0211" y="3071291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155°</a:t>
            </a:r>
            <a:endParaRPr lang="en-GB" sz="2400" b="1" dirty="0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07663" y="1484783"/>
            <a:ext cx="3528392" cy="1130031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Corresponding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angles are equal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07663" y="4077071"/>
            <a:ext cx="3528392" cy="1130031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at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point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add up to 180°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07663" y="2780927"/>
            <a:ext cx="3528392" cy="1130031"/>
          </a:xfrm>
          <a:prstGeom prst="rect">
            <a:avLst/>
          </a:prstGeom>
          <a:solidFill>
            <a:srgbClr val="B45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Opposite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are equal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7663" y="5373216"/>
            <a:ext cx="3528392" cy="1130031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Alternate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are equal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Pie 22"/>
          <p:cNvSpPr/>
          <p:nvPr/>
        </p:nvSpPr>
        <p:spPr>
          <a:xfrm rot="8842123">
            <a:off x="2078099" y="4485969"/>
            <a:ext cx="897042" cy="897042"/>
          </a:xfrm>
          <a:prstGeom prst="pie">
            <a:avLst>
              <a:gd name="adj1" fmla="val 0"/>
              <a:gd name="adj2" fmla="val 7620311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18161" y="5938231"/>
            <a:ext cx="1905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Not</a:t>
            </a:r>
            <a:r>
              <a:rPr lang="en-GB" sz="1400" dirty="0" smtClean="0"/>
              <a:t> accurately drawn</a:t>
            </a:r>
            <a:endParaRPr lang="en-GB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465765" y="330859"/>
            <a:ext cx="4464496" cy="1754326"/>
          </a:xfrm>
          <a:prstGeom prst="rect">
            <a:avLst/>
          </a:prstGeom>
          <a:gradFill>
            <a:gsLst>
              <a:gs pos="0">
                <a:schemeClr val="accent6">
                  <a:tint val="60000"/>
                  <a:satMod val="250000"/>
                </a:schemeClr>
              </a:gs>
              <a:gs pos="26000">
                <a:schemeClr val="accent6">
                  <a:tint val="47000"/>
                  <a:satMod val="275000"/>
                </a:schemeClr>
              </a:gs>
              <a:gs pos="67000">
                <a:schemeClr val="bg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Lines AB and MN </a:t>
            </a: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must</a:t>
            </a:r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be </a:t>
            </a: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parallel</a:t>
            </a:r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because</a:t>
            </a:r>
            <a:endParaRPr lang="en-GB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94790" y="429309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155°</a:t>
            </a:r>
            <a:endParaRPr lang="en-GB" sz="2400" b="1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6668" y="4306605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A</a:t>
            </a:r>
            <a:endParaRPr lang="en-GB" sz="2400" b="1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91880" y="2550094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B</a:t>
            </a:r>
            <a:endParaRPr lang="en-GB" sz="2400" b="1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20211" y="5514245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M</a:t>
            </a:r>
            <a:endParaRPr lang="en-GB" sz="24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89281" y="3741396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+mj-lt"/>
              </a:rPr>
              <a:t>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16765" y="415128"/>
            <a:ext cx="481248" cy="0"/>
          </a:xfrm>
          <a:prstGeom prst="straightConnector1">
            <a:avLst/>
          </a:prstGeom>
          <a:ln w="38100">
            <a:headEnd type="none" w="med" len="med"/>
            <a:tailEnd type="arrow" w="sm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959932" y="415128"/>
            <a:ext cx="612068" cy="0"/>
          </a:xfrm>
          <a:prstGeom prst="straightConnector1">
            <a:avLst/>
          </a:prstGeom>
          <a:ln w="38100">
            <a:headEnd type="none" w="med" len="med"/>
            <a:tailEnd type="arrow" w="sm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Quad Arrow 32"/>
          <p:cNvSpPr/>
          <p:nvPr/>
        </p:nvSpPr>
        <p:spPr>
          <a:xfrm>
            <a:off x="5580112" y="1916389"/>
            <a:ext cx="864537" cy="864537"/>
          </a:xfrm>
          <a:prstGeom prst="quadArrow">
            <a:avLst/>
          </a:prstGeom>
          <a:gradFill flip="none" rotWithShape="1">
            <a:gsLst>
              <a:gs pos="20000">
                <a:srgbClr val="A3E7FF"/>
              </a:gs>
              <a:gs pos="85000">
                <a:srgbClr val="9900FF"/>
              </a:gs>
            </a:gsLst>
            <a:path path="circle">
              <a:fillToRect l="50000" t="50000" r="50000" b="50000"/>
            </a:path>
            <a:tileRect/>
          </a:gra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12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2728" y="2420888"/>
            <a:ext cx="4824536" cy="39604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630694" y="2935852"/>
            <a:ext cx="4036238" cy="2664296"/>
            <a:chOff x="827584" y="3068960"/>
            <a:chExt cx="4036238" cy="266429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827584" y="306896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691680" y="378904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3491880" y="3256936"/>
              <a:ext cx="213238" cy="178296"/>
              <a:chOff x="2558562" y="2564904"/>
              <a:chExt cx="213238" cy="178296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067944" y="4149080"/>
              <a:ext cx="213238" cy="178296"/>
              <a:chOff x="2558562" y="2564904"/>
              <a:chExt cx="213238" cy="178296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Straight Connector 19"/>
          <p:cNvCxnSpPr/>
          <p:nvPr/>
        </p:nvCxnSpPr>
        <p:spPr>
          <a:xfrm flipH="1">
            <a:off x="2430894" y="3079868"/>
            <a:ext cx="360040" cy="266429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Pie 23"/>
          <p:cNvSpPr/>
          <p:nvPr/>
        </p:nvSpPr>
        <p:spPr>
          <a:xfrm rot="5563883">
            <a:off x="2256337" y="3232864"/>
            <a:ext cx="855084" cy="855084"/>
          </a:xfrm>
          <a:prstGeom prst="pie">
            <a:avLst>
              <a:gd name="adj1" fmla="val 210955"/>
              <a:gd name="adj2" fmla="val 3319294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1632" y="764704"/>
            <a:ext cx="4464496" cy="646331"/>
          </a:xfrm>
          <a:prstGeom prst="rect">
            <a:avLst/>
          </a:prstGeom>
          <a:gradFill>
            <a:gsLst>
              <a:gs pos="0">
                <a:schemeClr val="accent6">
                  <a:tint val="60000"/>
                  <a:satMod val="250000"/>
                </a:schemeClr>
              </a:gs>
              <a:gs pos="26000">
                <a:schemeClr val="accent6">
                  <a:tint val="47000"/>
                  <a:satMod val="275000"/>
                </a:schemeClr>
              </a:gs>
              <a:gs pos="67000">
                <a:schemeClr val="bg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 A is</a:t>
            </a:r>
            <a:endParaRPr lang="en-GB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70854" y="401135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A</a:t>
            </a:r>
            <a:endParaRPr lang="en-GB" sz="2400" b="1" dirty="0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07663" y="1484783"/>
            <a:ext cx="3528392" cy="1130031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Obtuse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07663" y="4077071"/>
            <a:ext cx="3528392" cy="1130031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Reflex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07663" y="2780927"/>
            <a:ext cx="3528392" cy="1130031"/>
          </a:xfrm>
          <a:prstGeom prst="rect">
            <a:avLst/>
          </a:prstGeom>
          <a:solidFill>
            <a:srgbClr val="B45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Right angle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7663" y="5373216"/>
            <a:ext cx="3528392" cy="1130031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Acute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Quad Arrow 32"/>
          <p:cNvSpPr/>
          <p:nvPr/>
        </p:nvSpPr>
        <p:spPr>
          <a:xfrm>
            <a:off x="7740352" y="5801234"/>
            <a:ext cx="864537" cy="864537"/>
          </a:xfrm>
          <a:prstGeom prst="quadArrow">
            <a:avLst/>
          </a:prstGeom>
          <a:gradFill flip="none" rotWithShape="1">
            <a:gsLst>
              <a:gs pos="20000">
                <a:srgbClr val="A3E7FF"/>
              </a:gs>
              <a:gs pos="85000">
                <a:srgbClr val="9900FF"/>
              </a:gs>
            </a:gsLst>
            <a:path path="circle">
              <a:fillToRect l="50000" t="50000" r="50000" b="50000"/>
            </a:path>
            <a:tileRect/>
          </a:gra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06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1" animBg="1"/>
      <p:bldP spid="33" grpId="2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2728" y="2420888"/>
            <a:ext cx="4824536" cy="39604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30694" y="2852936"/>
            <a:ext cx="3172142" cy="202713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494790" y="3655932"/>
            <a:ext cx="3172142" cy="194421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430894" y="3079868"/>
            <a:ext cx="360040" cy="266429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507663" y="1484783"/>
            <a:ext cx="3528392" cy="1130031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on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straight line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add up to 360°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07663" y="4077071"/>
            <a:ext cx="3528392" cy="1130031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Opposite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must be equal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07663" y="2780927"/>
            <a:ext cx="3528392" cy="1130031"/>
          </a:xfrm>
          <a:prstGeom prst="rect">
            <a:avLst/>
          </a:prstGeom>
          <a:solidFill>
            <a:srgbClr val="B45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Alternate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 must be equal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7663" y="5373216"/>
            <a:ext cx="3528392" cy="1130031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Corresponding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must be equal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18161" y="5938231"/>
            <a:ext cx="1905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Not</a:t>
            </a:r>
            <a:r>
              <a:rPr lang="en-GB" sz="1400" dirty="0" smtClean="0"/>
              <a:t> accurately drawn</a:t>
            </a:r>
            <a:endParaRPr lang="en-GB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465765" y="330859"/>
            <a:ext cx="4464496" cy="1754326"/>
          </a:xfrm>
          <a:prstGeom prst="rect">
            <a:avLst/>
          </a:prstGeom>
          <a:gradFill>
            <a:gsLst>
              <a:gs pos="0">
                <a:schemeClr val="accent6">
                  <a:tint val="60000"/>
                  <a:satMod val="250000"/>
                </a:schemeClr>
              </a:gs>
              <a:gs pos="26000">
                <a:schemeClr val="accent6">
                  <a:tint val="47000"/>
                  <a:satMod val="275000"/>
                </a:schemeClr>
              </a:gs>
              <a:gs pos="67000">
                <a:schemeClr val="bg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Lines AB and MN </a:t>
            </a: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cannot</a:t>
            </a:r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be </a:t>
            </a: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parallel</a:t>
            </a:r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because</a:t>
            </a:r>
            <a:endParaRPr lang="en-GB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6668" y="4306605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A</a:t>
            </a:r>
            <a:endParaRPr lang="en-GB" sz="2400" b="1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91880" y="2550094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B</a:t>
            </a:r>
            <a:endParaRPr lang="en-GB" sz="2400" b="1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87624" y="5128692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M</a:t>
            </a:r>
            <a:endParaRPr lang="en-GB" sz="24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89281" y="3741396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+mj-lt"/>
              </a:rPr>
              <a:t>N</a:t>
            </a:r>
          </a:p>
        </p:txBody>
      </p:sp>
      <p:sp>
        <p:nvSpPr>
          <p:cNvPr id="22" name="Pie 21"/>
          <p:cNvSpPr/>
          <p:nvPr/>
        </p:nvSpPr>
        <p:spPr>
          <a:xfrm rot="5621430">
            <a:off x="2261679" y="3167359"/>
            <a:ext cx="855084" cy="855084"/>
          </a:xfrm>
          <a:prstGeom prst="pie">
            <a:avLst>
              <a:gd name="adj1" fmla="val 210955"/>
              <a:gd name="adj2" fmla="val 3179160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Pie 25"/>
          <p:cNvSpPr/>
          <p:nvPr/>
        </p:nvSpPr>
        <p:spPr>
          <a:xfrm rot="5621430">
            <a:off x="2078353" y="4588334"/>
            <a:ext cx="855084" cy="855084"/>
          </a:xfrm>
          <a:prstGeom prst="pie">
            <a:avLst>
              <a:gd name="adj1" fmla="val 210955"/>
              <a:gd name="adj2" fmla="val 3319294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63710" y="394194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36°</a:t>
            </a:r>
            <a:endParaRPr lang="en-GB" sz="2400" b="1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75786" y="536931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39°</a:t>
            </a:r>
            <a:endParaRPr lang="en-GB" sz="2400" b="1" dirty="0">
              <a:latin typeface="+mj-lt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216765" y="415128"/>
            <a:ext cx="481248" cy="0"/>
          </a:xfrm>
          <a:prstGeom prst="straightConnector1">
            <a:avLst/>
          </a:prstGeom>
          <a:ln w="38100">
            <a:headEnd type="none" w="med" len="med"/>
            <a:tailEnd type="arrow" w="sm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959932" y="415128"/>
            <a:ext cx="612068" cy="0"/>
          </a:xfrm>
          <a:prstGeom prst="straightConnector1">
            <a:avLst/>
          </a:prstGeom>
          <a:ln w="38100">
            <a:headEnd type="none" w="med" len="med"/>
            <a:tailEnd type="arrow" w="sm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Quad Arrow 32"/>
          <p:cNvSpPr/>
          <p:nvPr/>
        </p:nvSpPr>
        <p:spPr>
          <a:xfrm>
            <a:off x="5436096" y="5744164"/>
            <a:ext cx="864537" cy="864537"/>
          </a:xfrm>
          <a:prstGeom prst="quadArrow">
            <a:avLst/>
          </a:prstGeom>
          <a:gradFill flip="none" rotWithShape="1">
            <a:gsLst>
              <a:gs pos="20000">
                <a:srgbClr val="A3E7FF"/>
              </a:gs>
              <a:gs pos="85000">
                <a:srgbClr val="9900FF"/>
              </a:gs>
            </a:gsLst>
            <a:path path="circle">
              <a:fillToRect l="50000" t="50000" r="50000" b="50000"/>
            </a:path>
            <a:tileRect/>
          </a:gra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05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2728" y="2420888"/>
            <a:ext cx="4824536" cy="39604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630694" y="2935852"/>
            <a:ext cx="4036238" cy="2664296"/>
            <a:chOff x="827584" y="3068960"/>
            <a:chExt cx="4036238" cy="266429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827584" y="306896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691680" y="378904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3491880" y="3256936"/>
              <a:ext cx="213238" cy="178296"/>
              <a:chOff x="2558562" y="2564904"/>
              <a:chExt cx="213238" cy="178296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067944" y="4149080"/>
              <a:ext cx="213238" cy="178296"/>
              <a:chOff x="2558562" y="2564904"/>
              <a:chExt cx="213238" cy="178296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Straight Connector 19"/>
          <p:cNvCxnSpPr/>
          <p:nvPr/>
        </p:nvCxnSpPr>
        <p:spPr>
          <a:xfrm flipH="1">
            <a:off x="2430894" y="3079868"/>
            <a:ext cx="360040" cy="266429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688129" y="4163815"/>
            <a:ext cx="772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35°</a:t>
            </a:r>
            <a:endParaRPr lang="en-GB" sz="2400" b="1" dirty="0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07663" y="1484783"/>
            <a:ext cx="3528392" cy="1130031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Alternate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are equal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07663" y="4077071"/>
            <a:ext cx="3528392" cy="1130031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at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point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add up to 360°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07663" y="2780927"/>
            <a:ext cx="3528392" cy="1130031"/>
          </a:xfrm>
          <a:prstGeom prst="rect">
            <a:avLst/>
          </a:prstGeom>
          <a:solidFill>
            <a:srgbClr val="B45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Opposite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are equal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7663" y="5373216"/>
            <a:ext cx="3528392" cy="1130031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on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straight line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up to 180°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18161" y="5938231"/>
            <a:ext cx="1905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Not</a:t>
            </a:r>
            <a:r>
              <a:rPr lang="en-GB" sz="1400" dirty="0" smtClean="0"/>
              <a:t> accurately drawn</a:t>
            </a:r>
            <a:endParaRPr lang="en-GB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465765" y="306788"/>
            <a:ext cx="4464496" cy="1754326"/>
          </a:xfrm>
          <a:prstGeom prst="rect">
            <a:avLst/>
          </a:prstGeom>
          <a:gradFill>
            <a:gsLst>
              <a:gs pos="0">
                <a:schemeClr val="accent6">
                  <a:tint val="60000"/>
                  <a:satMod val="250000"/>
                </a:schemeClr>
              </a:gs>
              <a:gs pos="26000">
                <a:schemeClr val="accent6">
                  <a:tint val="47000"/>
                  <a:satMod val="275000"/>
                </a:schemeClr>
              </a:gs>
              <a:gs pos="67000">
                <a:schemeClr val="bg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 diagram </a:t>
            </a: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cannot be correct </a:t>
            </a:r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because?</a:t>
            </a:r>
            <a:endParaRPr lang="en-GB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Pie 24"/>
          <p:cNvSpPr/>
          <p:nvPr/>
        </p:nvSpPr>
        <p:spPr>
          <a:xfrm rot="16379358">
            <a:off x="2146013" y="4480881"/>
            <a:ext cx="855084" cy="855084"/>
          </a:xfrm>
          <a:prstGeom prst="pie">
            <a:avLst>
              <a:gd name="adj1" fmla="val 210955"/>
              <a:gd name="adj2" fmla="val 3319294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Pie 35"/>
          <p:cNvSpPr/>
          <p:nvPr/>
        </p:nvSpPr>
        <p:spPr>
          <a:xfrm rot="5621430">
            <a:off x="2260587" y="3228390"/>
            <a:ext cx="855084" cy="855084"/>
          </a:xfrm>
          <a:prstGeom prst="pie">
            <a:avLst>
              <a:gd name="adj1" fmla="val 210955"/>
              <a:gd name="adj2" fmla="val 3319294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27768" y="3962081"/>
            <a:ext cx="772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35°</a:t>
            </a:r>
            <a:endParaRPr lang="en-GB" sz="2400" b="1" dirty="0">
              <a:latin typeface="+mj-lt"/>
            </a:endParaRPr>
          </a:p>
        </p:txBody>
      </p:sp>
      <p:sp>
        <p:nvSpPr>
          <p:cNvPr id="37" name="Pie 36"/>
          <p:cNvSpPr/>
          <p:nvPr/>
        </p:nvSpPr>
        <p:spPr>
          <a:xfrm rot="5621430">
            <a:off x="2060229" y="4598969"/>
            <a:ext cx="855084" cy="855084"/>
          </a:xfrm>
          <a:prstGeom prst="pie">
            <a:avLst>
              <a:gd name="adj1" fmla="val 210955"/>
              <a:gd name="adj2" fmla="val 3319294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58870" y="5357680"/>
            <a:ext cx="772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35°</a:t>
            </a:r>
            <a:endParaRPr lang="en-GB" sz="2400" b="1" dirty="0">
              <a:latin typeface="+mj-lt"/>
            </a:endParaRPr>
          </a:p>
        </p:txBody>
      </p:sp>
      <p:sp>
        <p:nvSpPr>
          <p:cNvPr id="39" name="Pie 38"/>
          <p:cNvSpPr/>
          <p:nvPr/>
        </p:nvSpPr>
        <p:spPr>
          <a:xfrm rot="9000000">
            <a:off x="2056834" y="4501227"/>
            <a:ext cx="897042" cy="897042"/>
          </a:xfrm>
          <a:prstGeom prst="pie">
            <a:avLst>
              <a:gd name="adj1" fmla="val 0"/>
              <a:gd name="adj2" fmla="val 7620311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08095" y="479567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135°</a:t>
            </a:r>
            <a:endParaRPr lang="en-GB" sz="2400" b="1" dirty="0">
              <a:latin typeface="+mj-lt"/>
            </a:endParaRPr>
          </a:p>
        </p:txBody>
      </p:sp>
      <p:sp>
        <p:nvSpPr>
          <p:cNvPr id="41" name="Pie 40"/>
          <p:cNvSpPr/>
          <p:nvPr/>
        </p:nvSpPr>
        <p:spPr>
          <a:xfrm rot="9000000">
            <a:off x="2233777" y="3159875"/>
            <a:ext cx="897042" cy="897042"/>
          </a:xfrm>
          <a:prstGeom prst="pie">
            <a:avLst>
              <a:gd name="adj1" fmla="val 0"/>
              <a:gd name="adj2" fmla="val 7620311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18892" y="286191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145°</a:t>
            </a:r>
            <a:endParaRPr lang="en-GB" sz="2400" b="1" dirty="0">
              <a:latin typeface="+mj-lt"/>
            </a:endParaRPr>
          </a:p>
        </p:txBody>
      </p:sp>
      <p:sp>
        <p:nvSpPr>
          <p:cNvPr id="33" name="Quad Arrow 32"/>
          <p:cNvSpPr/>
          <p:nvPr/>
        </p:nvSpPr>
        <p:spPr>
          <a:xfrm>
            <a:off x="6156176" y="5156243"/>
            <a:ext cx="864537" cy="864537"/>
          </a:xfrm>
          <a:prstGeom prst="quadArrow">
            <a:avLst/>
          </a:prstGeom>
          <a:gradFill flip="none" rotWithShape="1">
            <a:gsLst>
              <a:gs pos="20000">
                <a:srgbClr val="A3E7FF"/>
              </a:gs>
              <a:gs pos="85000">
                <a:srgbClr val="9900FF"/>
              </a:gs>
            </a:gsLst>
            <a:path path="circle">
              <a:fillToRect l="50000" t="50000" r="50000" b="50000"/>
            </a:path>
            <a:tileRect/>
          </a:gra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6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2728" y="2420888"/>
            <a:ext cx="4824536" cy="39604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630694" y="2935852"/>
            <a:ext cx="4036238" cy="2664296"/>
            <a:chOff x="827584" y="3068960"/>
            <a:chExt cx="4036238" cy="266429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827584" y="306896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691680" y="378904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3491880" y="3256936"/>
              <a:ext cx="213238" cy="178296"/>
              <a:chOff x="2558562" y="2564904"/>
              <a:chExt cx="213238" cy="178296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067944" y="4149080"/>
              <a:ext cx="213238" cy="178296"/>
              <a:chOff x="2558562" y="2564904"/>
              <a:chExt cx="213238" cy="178296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Straight Connector 19"/>
          <p:cNvCxnSpPr/>
          <p:nvPr/>
        </p:nvCxnSpPr>
        <p:spPr>
          <a:xfrm flipH="1">
            <a:off x="2430894" y="3079868"/>
            <a:ext cx="360040" cy="266429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Pie 23"/>
          <p:cNvSpPr/>
          <p:nvPr/>
        </p:nvSpPr>
        <p:spPr>
          <a:xfrm rot="5563883">
            <a:off x="2311492" y="3197250"/>
            <a:ext cx="855084" cy="855084"/>
          </a:xfrm>
          <a:prstGeom prst="pie">
            <a:avLst>
              <a:gd name="adj1" fmla="val 11156370"/>
              <a:gd name="adj2" fmla="val 3319294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1632" y="764704"/>
            <a:ext cx="4464496" cy="646331"/>
          </a:xfrm>
          <a:prstGeom prst="rect">
            <a:avLst/>
          </a:prstGeom>
          <a:gradFill>
            <a:gsLst>
              <a:gs pos="0">
                <a:schemeClr val="accent6">
                  <a:tint val="60000"/>
                  <a:satMod val="250000"/>
                </a:schemeClr>
              </a:gs>
              <a:gs pos="26000">
                <a:schemeClr val="accent6">
                  <a:tint val="47000"/>
                  <a:satMod val="275000"/>
                </a:schemeClr>
              </a:gs>
              <a:gs pos="67000">
                <a:schemeClr val="bg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 A is</a:t>
            </a:r>
            <a:endParaRPr lang="en-GB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86465" y="3449293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A</a:t>
            </a:r>
            <a:endParaRPr lang="en-GB" sz="2400" b="1" dirty="0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07663" y="1484783"/>
            <a:ext cx="3528392" cy="1130031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Obtuse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07663" y="4077071"/>
            <a:ext cx="3528392" cy="1130031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Reflex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07663" y="2780927"/>
            <a:ext cx="3528392" cy="1130031"/>
          </a:xfrm>
          <a:prstGeom prst="rect">
            <a:avLst/>
          </a:prstGeom>
          <a:solidFill>
            <a:srgbClr val="B45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Right angle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7663" y="5373216"/>
            <a:ext cx="3528392" cy="1130031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Acute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Quad Arrow 32"/>
          <p:cNvSpPr/>
          <p:nvPr/>
        </p:nvSpPr>
        <p:spPr>
          <a:xfrm>
            <a:off x="6012160" y="4508679"/>
            <a:ext cx="864537" cy="864537"/>
          </a:xfrm>
          <a:prstGeom prst="quadArrow">
            <a:avLst/>
          </a:prstGeom>
          <a:gradFill flip="none" rotWithShape="1">
            <a:gsLst>
              <a:gs pos="20000">
                <a:srgbClr val="A3E7FF"/>
              </a:gs>
              <a:gs pos="85000">
                <a:srgbClr val="9900FF"/>
              </a:gs>
            </a:gsLst>
            <a:path path="circle">
              <a:fillToRect l="50000" t="50000" r="50000" b="50000"/>
            </a:path>
            <a:tileRect/>
          </a:gra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21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2728" y="2420888"/>
            <a:ext cx="4824536" cy="39604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630694" y="2935852"/>
            <a:ext cx="4036238" cy="2664296"/>
            <a:chOff x="827584" y="3068960"/>
            <a:chExt cx="4036238" cy="266429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827584" y="306896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691680" y="378904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3491880" y="3256936"/>
              <a:ext cx="213238" cy="178296"/>
              <a:chOff x="2558562" y="2564904"/>
              <a:chExt cx="213238" cy="178296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067944" y="4149080"/>
              <a:ext cx="213238" cy="178296"/>
              <a:chOff x="2558562" y="2564904"/>
              <a:chExt cx="213238" cy="178296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Straight Connector 19"/>
          <p:cNvCxnSpPr/>
          <p:nvPr/>
        </p:nvCxnSpPr>
        <p:spPr>
          <a:xfrm flipH="1">
            <a:off x="2430894" y="3079868"/>
            <a:ext cx="360040" cy="266429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Pie 20"/>
          <p:cNvSpPr/>
          <p:nvPr/>
        </p:nvSpPr>
        <p:spPr>
          <a:xfrm rot="19665413">
            <a:off x="2279318" y="3192040"/>
            <a:ext cx="897042" cy="897042"/>
          </a:xfrm>
          <a:prstGeom prst="pie">
            <a:avLst>
              <a:gd name="adj1" fmla="val 0"/>
              <a:gd name="adj2" fmla="val 7620311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Pie 23"/>
          <p:cNvSpPr/>
          <p:nvPr/>
        </p:nvSpPr>
        <p:spPr>
          <a:xfrm rot="5563883">
            <a:off x="2256337" y="3232864"/>
            <a:ext cx="855084" cy="855084"/>
          </a:xfrm>
          <a:prstGeom prst="pie">
            <a:avLst>
              <a:gd name="adj1" fmla="val 210955"/>
              <a:gd name="adj2" fmla="val 3319294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1632" y="299029"/>
            <a:ext cx="4464496" cy="1754326"/>
          </a:xfrm>
          <a:prstGeom prst="rect">
            <a:avLst/>
          </a:prstGeom>
          <a:gradFill>
            <a:gsLst>
              <a:gs pos="0">
                <a:schemeClr val="accent6">
                  <a:tint val="60000"/>
                  <a:satMod val="250000"/>
                </a:schemeClr>
              </a:gs>
              <a:gs pos="26000">
                <a:schemeClr val="accent6">
                  <a:tint val="47000"/>
                  <a:satMod val="275000"/>
                </a:schemeClr>
              </a:gs>
              <a:gs pos="67000">
                <a:schemeClr val="bg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 and B </a:t>
            </a: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up to 180°</a:t>
            </a:r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because</a:t>
            </a:r>
            <a:endParaRPr lang="en-GB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70854" y="401135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A</a:t>
            </a:r>
            <a:endParaRPr lang="en-GB" sz="24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21589" y="342509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B</a:t>
            </a:r>
            <a:endParaRPr lang="en-GB" sz="2400" b="1" dirty="0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07663" y="1484783"/>
            <a:ext cx="3528392" cy="1130031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alternate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angles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07663" y="4077071"/>
            <a:ext cx="3528392" cy="1130031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angles at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point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07663" y="2780927"/>
            <a:ext cx="3528392" cy="1130031"/>
          </a:xfrm>
          <a:prstGeom prst="rect">
            <a:avLst/>
          </a:prstGeom>
          <a:solidFill>
            <a:srgbClr val="B45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angles on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straight line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7663" y="5373216"/>
            <a:ext cx="3528392" cy="1130031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opposite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angles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Quad Arrow 32"/>
          <p:cNvSpPr/>
          <p:nvPr/>
        </p:nvSpPr>
        <p:spPr>
          <a:xfrm>
            <a:off x="8028384" y="2711593"/>
            <a:ext cx="864537" cy="864537"/>
          </a:xfrm>
          <a:prstGeom prst="quadArrow">
            <a:avLst/>
          </a:prstGeom>
          <a:gradFill flip="none" rotWithShape="1">
            <a:gsLst>
              <a:gs pos="20000">
                <a:srgbClr val="A3E7FF"/>
              </a:gs>
              <a:gs pos="85000">
                <a:srgbClr val="9900FF"/>
              </a:gs>
            </a:gsLst>
            <a:path path="circle">
              <a:fillToRect l="50000" t="50000" r="50000" b="50000"/>
            </a:path>
            <a:tileRect/>
          </a:gra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16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2728" y="2420888"/>
            <a:ext cx="4824536" cy="39604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630694" y="2935852"/>
            <a:ext cx="4036238" cy="2664296"/>
            <a:chOff x="827584" y="3068960"/>
            <a:chExt cx="4036238" cy="266429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827584" y="306896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691680" y="378904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3491880" y="3256936"/>
              <a:ext cx="213238" cy="178296"/>
              <a:chOff x="2558562" y="2564904"/>
              <a:chExt cx="213238" cy="178296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067944" y="4149080"/>
              <a:ext cx="213238" cy="178296"/>
              <a:chOff x="2558562" y="2564904"/>
              <a:chExt cx="213238" cy="178296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Straight Connector 19"/>
          <p:cNvCxnSpPr/>
          <p:nvPr/>
        </p:nvCxnSpPr>
        <p:spPr>
          <a:xfrm flipH="1">
            <a:off x="2430894" y="3079868"/>
            <a:ext cx="360040" cy="266429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Pie 23"/>
          <p:cNvSpPr/>
          <p:nvPr/>
        </p:nvSpPr>
        <p:spPr>
          <a:xfrm rot="5563883">
            <a:off x="2256337" y="3232864"/>
            <a:ext cx="855084" cy="855084"/>
          </a:xfrm>
          <a:prstGeom prst="pie">
            <a:avLst>
              <a:gd name="adj1" fmla="val 210955"/>
              <a:gd name="adj2" fmla="val 3319294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1632" y="299029"/>
            <a:ext cx="4464496" cy="1754326"/>
          </a:xfrm>
          <a:prstGeom prst="rect">
            <a:avLst/>
          </a:prstGeom>
          <a:gradFill>
            <a:gsLst>
              <a:gs pos="0">
                <a:schemeClr val="accent6">
                  <a:tint val="60000"/>
                  <a:satMod val="250000"/>
                </a:schemeClr>
              </a:gs>
              <a:gs pos="26000">
                <a:schemeClr val="accent6">
                  <a:tint val="47000"/>
                  <a:satMod val="275000"/>
                </a:schemeClr>
              </a:gs>
              <a:gs pos="67000">
                <a:schemeClr val="bg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 and B are </a:t>
            </a: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equal </a:t>
            </a:r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because</a:t>
            </a:r>
            <a:endParaRPr lang="en-GB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79712" y="396343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A</a:t>
            </a:r>
            <a:endParaRPr lang="en-GB" sz="24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75713" y="4180421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B</a:t>
            </a:r>
            <a:endParaRPr lang="en-GB" sz="2400" b="1" dirty="0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07663" y="1484783"/>
            <a:ext cx="3528392" cy="1130031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alternate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angles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07663" y="4077071"/>
            <a:ext cx="3528392" cy="1130031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angles at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point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07663" y="2780927"/>
            <a:ext cx="3528392" cy="1130031"/>
          </a:xfrm>
          <a:prstGeom prst="rect">
            <a:avLst/>
          </a:prstGeom>
          <a:solidFill>
            <a:srgbClr val="B45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angles on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straight line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7663" y="5373216"/>
            <a:ext cx="3528392" cy="1130031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opposite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angles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Quad Arrow 32"/>
          <p:cNvSpPr/>
          <p:nvPr/>
        </p:nvSpPr>
        <p:spPr>
          <a:xfrm>
            <a:off x="6012160" y="1890341"/>
            <a:ext cx="864537" cy="864537"/>
          </a:xfrm>
          <a:prstGeom prst="quadArrow">
            <a:avLst/>
          </a:prstGeom>
          <a:gradFill flip="none" rotWithShape="1">
            <a:gsLst>
              <a:gs pos="20000">
                <a:srgbClr val="A3E7FF"/>
              </a:gs>
              <a:gs pos="85000">
                <a:srgbClr val="9900FF"/>
              </a:gs>
            </a:gsLst>
            <a:path path="circle">
              <a:fillToRect l="50000" t="50000" r="50000" b="50000"/>
            </a:path>
            <a:tileRect/>
          </a:gra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ie 22"/>
          <p:cNvSpPr/>
          <p:nvPr/>
        </p:nvSpPr>
        <p:spPr>
          <a:xfrm rot="16395652">
            <a:off x="2142148" y="4494504"/>
            <a:ext cx="855084" cy="855084"/>
          </a:xfrm>
          <a:prstGeom prst="pie">
            <a:avLst>
              <a:gd name="adj1" fmla="val 210955"/>
              <a:gd name="adj2" fmla="val 3319294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45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2728" y="2420888"/>
            <a:ext cx="4824536" cy="39604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630694" y="2935852"/>
            <a:ext cx="4036238" cy="2664296"/>
            <a:chOff x="827584" y="3068960"/>
            <a:chExt cx="4036238" cy="266429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827584" y="306896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691680" y="378904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3491880" y="3256936"/>
              <a:ext cx="213238" cy="178296"/>
              <a:chOff x="2558562" y="2564904"/>
              <a:chExt cx="213238" cy="178296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067944" y="4149080"/>
              <a:ext cx="213238" cy="178296"/>
              <a:chOff x="2558562" y="2564904"/>
              <a:chExt cx="213238" cy="178296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Straight Connector 19"/>
          <p:cNvCxnSpPr/>
          <p:nvPr/>
        </p:nvCxnSpPr>
        <p:spPr>
          <a:xfrm flipH="1">
            <a:off x="2430894" y="3079868"/>
            <a:ext cx="360040" cy="266429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Pie 20"/>
          <p:cNvSpPr/>
          <p:nvPr/>
        </p:nvSpPr>
        <p:spPr>
          <a:xfrm rot="19665413">
            <a:off x="2279318" y="3192040"/>
            <a:ext cx="897042" cy="897042"/>
          </a:xfrm>
          <a:prstGeom prst="pie">
            <a:avLst>
              <a:gd name="adj1" fmla="val 0"/>
              <a:gd name="adj2" fmla="val 7620311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1632" y="299029"/>
            <a:ext cx="4464496" cy="1754326"/>
          </a:xfrm>
          <a:prstGeom prst="rect">
            <a:avLst/>
          </a:prstGeom>
          <a:gradFill>
            <a:gsLst>
              <a:gs pos="0">
                <a:schemeClr val="accent6">
                  <a:tint val="60000"/>
                  <a:satMod val="250000"/>
                </a:schemeClr>
              </a:gs>
              <a:gs pos="26000">
                <a:schemeClr val="accent6">
                  <a:tint val="47000"/>
                  <a:satMod val="275000"/>
                </a:schemeClr>
              </a:gs>
              <a:gs pos="67000">
                <a:schemeClr val="bg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 and B are </a:t>
            </a: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equal </a:t>
            </a:r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because</a:t>
            </a:r>
            <a:endParaRPr lang="en-GB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86685" y="368012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A</a:t>
            </a:r>
            <a:endParaRPr lang="en-GB" sz="24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34950" y="503131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B</a:t>
            </a:r>
            <a:endParaRPr lang="en-GB" sz="2400" b="1" dirty="0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07663" y="1484783"/>
            <a:ext cx="3528392" cy="1130031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alternate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angles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07663" y="4077071"/>
            <a:ext cx="3528392" cy="1130031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corresponding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angles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07663" y="2780927"/>
            <a:ext cx="3528392" cy="1130031"/>
          </a:xfrm>
          <a:prstGeom prst="rect">
            <a:avLst/>
          </a:prstGeom>
          <a:solidFill>
            <a:srgbClr val="B45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angles on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straight line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7663" y="5373216"/>
            <a:ext cx="3528392" cy="1130031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opposite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angles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Quad Arrow 32"/>
          <p:cNvSpPr/>
          <p:nvPr/>
        </p:nvSpPr>
        <p:spPr>
          <a:xfrm>
            <a:off x="5477838" y="3877799"/>
            <a:ext cx="864537" cy="864537"/>
          </a:xfrm>
          <a:prstGeom prst="quadArrow">
            <a:avLst/>
          </a:prstGeom>
          <a:gradFill flip="none" rotWithShape="1">
            <a:gsLst>
              <a:gs pos="20000">
                <a:srgbClr val="A3E7FF"/>
              </a:gs>
              <a:gs pos="85000">
                <a:srgbClr val="9900FF"/>
              </a:gs>
            </a:gsLst>
            <a:path path="circle">
              <a:fillToRect l="50000" t="50000" r="50000" b="50000"/>
            </a:path>
            <a:tileRect/>
          </a:gra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ie 22"/>
          <p:cNvSpPr/>
          <p:nvPr/>
        </p:nvSpPr>
        <p:spPr>
          <a:xfrm rot="19665413">
            <a:off x="2092877" y="4544414"/>
            <a:ext cx="897042" cy="897042"/>
          </a:xfrm>
          <a:prstGeom prst="pie">
            <a:avLst>
              <a:gd name="adj1" fmla="val 0"/>
              <a:gd name="adj2" fmla="val 7620311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45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2728" y="2420888"/>
            <a:ext cx="4824536" cy="39604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630694" y="2935852"/>
            <a:ext cx="4036238" cy="2664296"/>
            <a:chOff x="827584" y="3068960"/>
            <a:chExt cx="4036238" cy="266429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827584" y="306896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691680" y="378904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3491880" y="3256936"/>
              <a:ext cx="213238" cy="178296"/>
              <a:chOff x="2558562" y="2564904"/>
              <a:chExt cx="213238" cy="178296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067944" y="4149080"/>
              <a:ext cx="213238" cy="178296"/>
              <a:chOff x="2558562" y="2564904"/>
              <a:chExt cx="213238" cy="178296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Straight Connector 19"/>
          <p:cNvCxnSpPr/>
          <p:nvPr/>
        </p:nvCxnSpPr>
        <p:spPr>
          <a:xfrm flipH="1">
            <a:off x="2430894" y="3079868"/>
            <a:ext cx="360040" cy="266429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Pie 20"/>
          <p:cNvSpPr/>
          <p:nvPr/>
        </p:nvSpPr>
        <p:spPr>
          <a:xfrm rot="19665413">
            <a:off x="2090519" y="4553650"/>
            <a:ext cx="897042" cy="897042"/>
          </a:xfrm>
          <a:prstGeom prst="pie">
            <a:avLst>
              <a:gd name="adj1" fmla="val 0"/>
              <a:gd name="adj2" fmla="val 7620311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Pie 23"/>
          <p:cNvSpPr/>
          <p:nvPr/>
        </p:nvSpPr>
        <p:spPr>
          <a:xfrm rot="5563883">
            <a:off x="2076330" y="4592213"/>
            <a:ext cx="855084" cy="855084"/>
          </a:xfrm>
          <a:prstGeom prst="pie">
            <a:avLst>
              <a:gd name="adj1" fmla="val 210955"/>
              <a:gd name="adj2" fmla="val 3319294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1632" y="299029"/>
            <a:ext cx="4464496" cy="1754326"/>
          </a:xfrm>
          <a:prstGeom prst="rect">
            <a:avLst/>
          </a:prstGeom>
          <a:gradFill>
            <a:gsLst>
              <a:gs pos="0">
                <a:schemeClr val="accent6">
                  <a:tint val="60000"/>
                  <a:satMod val="250000"/>
                </a:schemeClr>
              </a:gs>
              <a:gs pos="26000">
                <a:schemeClr val="accent6">
                  <a:tint val="47000"/>
                  <a:satMod val="275000"/>
                </a:schemeClr>
              </a:gs>
              <a:gs pos="67000">
                <a:schemeClr val="bg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A, B, C and D </a:t>
            </a: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up to 360°</a:t>
            </a:r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because</a:t>
            </a:r>
            <a:endParaRPr lang="en-GB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05193" y="4492667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A</a:t>
            </a:r>
            <a:endParaRPr lang="en-GB" sz="2400" b="1" dirty="0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07663" y="1484783"/>
            <a:ext cx="3528392" cy="1130031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angles on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straight line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07663" y="4077071"/>
            <a:ext cx="3528392" cy="1130031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angles at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point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07663" y="2780927"/>
            <a:ext cx="3528392" cy="1130031"/>
          </a:xfrm>
          <a:prstGeom prst="rect">
            <a:avLst/>
          </a:prstGeom>
          <a:solidFill>
            <a:srgbClr val="B45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corresponding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angles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7663" y="5373216"/>
            <a:ext cx="3528392" cy="1130031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opposite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angles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Quad Arrow 32"/>
          <p:cNvSpPr/>
          <p:nvPr/>
        </p:nvSpPr>
        <p:spPr>
          <a:xfrm>
            <a:off x="7884368" y="4291230"/>
            <a:ext cx="864537" cy="864537"/>
          </a:xfrm>
          <a:prstGeom prst="quadArrow">
            <a:avLst/>
          </a:prstGeom>
          <a:gradFill flip="none" rotWithShape="1">
            <a:gsLst>
              <a:gs pos="20000">
                <a:srgbClr val="A3E7FF"/>
              </a:gs>
              <a:gs pos="85000">
                <a:srgbClr val="9900FF"/>
              </a:gs>
            </a:gsLst>
            <a:path path="circle">
              <a:fillToRect l="50000" t="50000" r="50000" b="50000"/>
            </a:path>
            <a:tileRect/>
          </a:gra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ie 22"/>
          <p:cNvSpPr/>
          <p:nvPr/>
        </p:nvSpPr>
        <p:spPr>
          <a:xfrm rot="16379358">
            <a:off x="2119067" y="4513251"/>
            <a:ext cx="855084" cy="855084"/>
          </a:xfrm>
          <a:prstGeom prst="pie">
            <a:avLst>
              <a:gd name="adj1" fmla="val 210955"/>
              <a:gd name="adj2" fmla="val 3319294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Pie 33"/>
          <p:cNvSpPr/>
          <p:nvPr/>
        </p:nvSpPr>
        <p:spPr>
          <a:xfrm rot="8886191">
            <a:off x="2062145" y="4505345"/>
            <a:ext cx="897042" cy="897042"/>
          </a:xfrm>
          <a:prstGeom prst="pie">
            <a:avLst>
              <a:gd name="adj1" fmla="val 0"/>
              <a:gd name="adj2" fmla="val 7620311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45189" y="4190367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B</a:t>
            </a:r>
            <a:endParaRPr lang="en-GB" sz="2400" b="1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960095" y="4911551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C</a:t>
            </a:r>
            <a:endParaRPr lang="en-GB" sz="2400" b="1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17332" y="528249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D</a:t>
            </a:r>
            <a:endParaRPr lang="en-GB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532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2728" y="2420888"/>
            <a:ext cx="4824536" cy="39604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630694" y="2935852"/>
            <a:ext cx="4036238" cy="2664296"/>
            <a:chOff x="827584" y="3068960"/>
            <a:chExt cx="4036238" cy="266429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827584" y="306896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691680" y="378904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3491880" y="3256936"/>
              <a:ext cx="213238" cy="178296"/>
              <a:chOff x="2558562" y="2564904"/>
              <a:chExt cx="213238" cy="178296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067944" y="4149080"/>
              <a:ext cx="213238" cy="178296"/>
              <a:chOff x="2558562" y="2564904"/>
              <a:chExt cx="213238" cy="178296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Straight Connector 19"/>
          <p:cNvCxnSpPr/>
          <p:nvPr/>
        </p:nvCxnSpPr>
        <p:spPr>
          <a:xfrm flipH="1">
            <a:off x="2430894" y="3079868"/>
            <a:ext cx="360040" cy="266429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Pie 23"/>
          <p:cNvSpPr/>
          <p:nvPr/>
        </p:nvSpPr>
        <p:spPr>
          <a:xfrm rot="5563883">
            <a:off x="2256337" y="3232864"/>
            <a:ext cx="855084" cy="855084"/>
          </a:xfrm>
          <a:prstGeom prst="pie">
            <a:avLst>
              <a:gd name="adj1" fmla="val 210955"/>
              <a:gd name="adj2" fmla="val 3319294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1632" y="299029"/>
            <a:ext cx="4464496" cy="1754326"/>
          </a:xfrm>
          <a:prstGeom prst="rect">
            <a:avLst/>
          </a:prstGeom>
          <a:gradFill>
            <a:gsLst>
              <a:gs pos="0">
                <a:schemeClr val="accent6">
                  <a:tint val="60000"/>
                  <a:satMod val="250000"/>
                </a:schemeClr>
              </a:gs>
              <a:gs pos="26000">
                <a:schemeClr val="accent6">
                  <a:tint val="47000"/>
                  <a:satMod val="275000"/>
                </a:schemeClr>
              </a:gs>
              <a:gs pos="67000">
                <a:schemeClr val="bg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 and B are </a:t>
            </a: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equal </a:t>
            </a:r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because</a:t>
            </a:r>
            <a:endParaRPr lang="en-GB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79712" y="396343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A</a:t>
            </a:r>
            <a:endParaRPr lang="en-GB" sz="24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79712" y="547656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B</a:t>
            </a:r>
            <a:endParaRPr lang="en-GB" sz="2400" b="1" dirty="0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07663" y="1484783"/>
            <a:ext cx="3528392" cy="1130031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alternate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07663" y="4077071"/>
            <a:ext cx="3528392" cy="1130031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opposite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07663" y="2780927"/>
            <a:ext cx="3528392" cy="1130031"/>
          </a:xfrm>
          <a:prstGeom prst="rect">
            <a:avLst/>
          </a:prstGeom>
          <a:solidFill>
            <a:srgbClr val="B45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angles on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straight line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7663" y="5373216"/>
            <a:ext cx="3528392" cy="1130031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corresponding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Quad Arrow 32"/>
          <p:cNvSpPr/>
          <p:nvPr/>
        </p:nvSpPr>
        <p:spPr>
          <a:xfrm>
            <a:off x="8171518" y="5989127"/>
            <a:ext cx="864537" cy="864537"/>
          </a:xfrm>
          <a:prstGeom prst="quadArrow">
            <a:avLst/>
          </a:prstGeom>
          <a:gradFill flip="none" rotWithShape="1">
            <a:gsLst>
              <a:gs pos="20000">
                <a:srgbClr val="A3E7FF"/>
              </a:gs>
              <a:gs pos="85000">
                <a:srgbClr val="9900FF"/>
              </a:gs>
            </a:gsLst>
            <a:path path="circle">
              <a:fillToRect l="50000" t="50000" r="50000" b="50000"/>
            </a:path>
            <a:tileRect/>
          </a:gra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ie 22"/>
          <p:cNvSpPr/>
          <p:nvPr/>
        </p:nvSpPr>
        <p:spPr>
          <a:xfrm rot="5621025">
            <a:off x="2069524" y="4600394"/>
            <a:ext cx="855084" cy="855084"/>
          </a:xfrm>
          <a:prstGeom prst="pie">
            <a:avLst>
              <a:gd name="adj1" fmla="val 210955"/>
              <a:gd name="adj2" fmla="val 3319294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82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2728" y="2420888"/>
            <a:ext cx="4824536" cy="39604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630694" y="2935852"/>
            <a:ext cx="4036238" cy="2664296"/>
            <a:chOff x="827584" y="3068960"/>
            <a:chExt cx="4036238" cy="266429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827584" y="306896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691680" y="3789040"/>
              <a:ext cx="3172142" cy="19442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3491880" y="3256936"/>
              <a:ext cx="213238" cy="178296"/>
              <a:chOff x="2558562" y="2564904"/>
              <a:chExt cx="213238" cy="178296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067944" y="4149080"/>
              <a:ext cx="213238" cy="178296"/>
              <a:chOff x="2558562" y="2564904"/>
              <a:chExt cx="213238" cy="178296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2558562" y="2564904"/>
                <a:ext cx="213238" cy="2003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646485" y="2564904"/>
                <a:ext cx="125315" cy="178296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Straight Connector 19"/>
          <p:cNvCxnSpPr/>
          <p:nvPr/>
        </p:nvCxnSpPr>
        <p:spPr>
          <a:xfrm flipH="1">
            <a:off x="2430894" y="3079868"/>
            <a:ext cx="360040" cy="266429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Pie 20"/>
          <p:cNvSpPr/>
          <p:nvPr/>
        </p:nvSpPr>
        <p:spPr>
          <a:xfrm rot="8878913">
            <a:off x="2071971" y="4488430"/>
            <a:ext cx="897042" cy="897042"/>
          </a:xfrm>
          <a:prstGeom prst="pie">
            <a:avLst>
              <a:gd name="adj1" fmla="val 0"/>
              <a:gd name="adj2" fmla="val 7620311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1632" y="299029"/>
            <a:ext cx="4464496" cy="1754326"/>
          </a:xfrm>
          <a:prstGeom prst="rect">
            <a:avLst/>
          </a:prstGeom>
          <a:gradFill>
            <a:gsLst>
              <a:gs pos="0">
                <a:schemeClr val="accent6">
                  <a:tint val="60000"/>
                  <a:satMod val="250000"/>
                </a:schemeClr>
              </a:gs>
              <a:gs pos="26000">
                <a:schemeClr val="accent6">
                  <a:tint val="47000"/>
                  <a:satMod val="275000"/>
                </a:schemeClr>
              </a:gs>
              <a:gs pos="67000">
                <a:schemeClr val="bg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 A and B are </a:t>
            </a: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equal </a:t>
            </a:r>
            <a:r>
              <a:rPr lang="en-GB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because</a:t>
            </a:r>
            <a:endParaRPr lang="en-GB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22379" y="446482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A</a:t>
            </a:r>
            <a:endParaRPr lang="en-GB" sz="24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34950" y="503131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B</a:t>
            </a:r>
            <a:endParaRPr lang="en-GB" sz="2400" b="1" dirty="0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07663" y="1484783"/>
            <a:ext cx="3528392" cy="1130031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opposite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07663" y="4077071"/>
            <a:ext cx="3528392" cy="1130031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alternate </a:t>
            </a: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angles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07663" y="2780927"/>
            <a:ext cx="3528392" cy="1130031"/>
          </a:xfrm>
          <a:prstGeom prst="rect">
            <a:avLst/>
          </a:prstGeom>
          <a:solidFill>
            <a:srgbClr val="B45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angles at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point</a:t>
            </a: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7663" y="5373216"/>
            <a:ext cx="3528392" cy="1130031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angles on a </a:t>
            </a:r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straight line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Quad Arrow 32"/>
          <p:cNvSpPr/>
          <p:nvPr/>
        </p:nvSpPr>
        <p:spPr>
          <a:xfrm>
            <a:off x="5901092" y="1865689"/>
            <a:ext cx="864537" cy="864537"/>
          </a:xfrm>
          <a:prstGeom prst="quadArrow">
            <a:avLst/>
          </a:prstGeom>
          <a:gradFill flip="none" rotWithShape="1">
            <a:gsLst>
              <a:gs pos="20000">
                <a:srgbClr val="A3E7FF"/>
              </a:gs>
              <a:gs pos="85000">
                <a:srgbClr val="9900FF"/>
              </a:gs>
            </a:gsLst>
            <a:path path="circle">
              <a:fillToRect l="50000" t="50000" r="50000" b="50000"/>
            </a:path>
            <a:tileRect/>
          </a:gra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ie 22"/>
          <p:cNvSpPr/>
          <p:nvPr/>
        </p:nvSpPr>
        <p:spPr>
          <a:xfrm rot="19665413">
            <a:off x="2092877" y="4544414"/>
            <a:ext cx="897042" cy="897042"/>
          </a:xfrm>
          <a:prstGeom prst="pie">
            <a:avLst>
              <a:gd name="adj1" fmla="val 0"/>
              <a:gd name="adj2" fmla="val 7620311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53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136</TotalTime>
  <Words>675</Words>
  <Application>Microsoft Office PowerPoint</Application>
  <PresentationFormat>On-screen Show (4:3)</PresentationFormat>
  <Paragraphs>165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Essential</vt:lpstr>
      <vt:lpstr>ANGLE FACTS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</dc:creator>
  <cp:lastModifiedBy>Scott Mogey</cp:lastModifiedBy>
  <cp:revision>16</cp:revision>
  <dcterms:created xsi:type="dcterms:W3CDTF">2012-10-03T19:52:32Z</dcterms:created>
  <dcterms:modified xsi:type="dcterms:W3CDTF">2014-05-20T01:49:27Z</dcterms:modified>
</cp:coreProperties>
</file>