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F1F54A-5208-4C7C-BFCE-AEF7989C4F24}" type="datetimeFigureOut">
              <a:rPr lang="en-NZ" smtClean="0"/>
              <a:t>27/10/2015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7A0E2-194A-453A-9F19-01066B5DF26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F1F54A-5208-4C7C-BFCE-AEF7989C4F24}" type="datetimeFigureOut">
              <a:rPr lang="en-NZ" smtClean="0"/>
              <a:t>27/10/2015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7A0E2-194A-453A-9F19-01066B5DF26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F1F54A-5208-4C7C-BFCE-AEF7989C4F24}" type="datetimeFigureOut">
              <a:rPr lang="en-NZ" smtClean="0"/>
              <a:t>27/10/2015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7A0E2-194A-453A-9F19-01066B5DF26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F1F54A-5208-4C7C-BFCE-AEF7989C4F24}" type="datetimeFigureOut">
              <a:rPr lang="en-NZ" smtClean="0"/>
              <a:t>27/10/2015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7A0E2-194A-453A-9F19-01066B5DF26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F1F54A-5208-4C7C-BFCE-AEF7989C4F24}" type="datetimeFigureOut">
              <a:rPr lang="en-NZ" smtClean="0"/>
              <a:t>27/10/2015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7A0E2-194A-453A-9F19-01066B5DF26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F1F54A-5208-4C7C-BFCE-AEF7989C4F24}" type="datetimeFigureOut">
              <a:rPr lang="en-NZ" smtClean="0"/>
              <a:t>27/10/2015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7A0E2-194A-453A-9F19-01066B5DF26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F1F54A-5208-4C7C-BFCE-AEF7989C4F24}" type="datetimeFigureOut">
              <a:rPr lang="en-NZ" smtClean="0"/>
              <a:t>27/10/2015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7A0E2-194A-453A-9F19-01066B5DF26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F1F54A-5208-4C7C-BFCE-AEF7989C4F24}" type="datetimeFigureOut">
              <a:rPr lang="en-NZ" smtClean="0"/>
              <a:t>27/10/2015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7A0E2-194A-453A-9F19-01066B5DF26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F1F54A-5208-4C7C-BFCE-AEF7989C4F24}" type="datetimeFigureOut">
              <a:rPr lang="en-NZ" smtClean="0"/>
              <a:t>27/10/2015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7A0E2-194A-453A-9F19-01066B5DF26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F1F54A-5208-4C7C-BFCE-AEF7989C4F24}" type="datetimeFigureOut">
              <a:rPr lang="en-NZ" smtClean="0"/>
              <a:t>27/10/2015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7A0E2-194A-453A-9F19-01066B5DF26B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F1F54A-5208-4C7C-BFCE-AEF7989C4F24}" type="datetimeFigureOut">
              <a:rPr lang="en-NZ" smtClean="0"/>
              <a:t>27/10/2015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7A0E2-194A-453A-9F19-01066B5DF26B}" type="slidenum">
              <a:rPr lang="en-NZ" smtClean="0"/>
              <a:t>‹#›</a:t>
            </a:fld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7F1F54A-5208-4C7C-BFCE-AEF7989C4F24}" type="datetimeFigureOut">
              <a:rPr lang="en-NZ" smtClean="0"/>
              <a:t>27/10/2015</a:t>
            </a:fld>
            <a:endParaRPr lang="en-N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17A0E2-194A-453A-9F19-01066B5DF26B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Integration of 1/x 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Integration of 1/x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/>
          </a:bodyPr>
          <a:lstStyle/>
          <a:p>
            <a:r>
              <a:rPr lang="en-NZ" dirty="0" smtClean="0"/>
              <a:t>If we try to integrate    we would try to bring x up to the top line and make it	      but if we integrate we get																				which is impossible </a:t>
            </a:r>
          </a:p>
          <a:p>
            <a:r>
              <a:rPr lang="en-NZ" dirty="0" smtClean="0"/>
              <a:t>So we need to think about what differentiates to get   and the answer (of course!) is </a:t>
            </a:r>
            <a:r>
              <a:rPr lang="en-NZ" dirty="0" err="1" smtClean="0"/>
              <a:t>ln</a:t>
            </a:r>
            <a:r>
              <a:rPr lang="en-NZ" dirty="0" smtClean="0"/>
              <a:t> x</a:t>
            </a:r>
          </a:p>
          <a:p>
            <a:r>
              <a:rPr lang="en-NZ" dirty="0" smtClean="0"/>
              <a:t>So </a:t>
            </a:r>
          </a:p>
          <a:p>
            <a:pPr>
              <a:buNone/>
            </a:pPr>
            <a:r>
              <a:rPr lang="en-NZ" dirty="0" smtClean="0"/>
              <a:t>       </a:t>
            </a:r>
            <a:endParaRPr lang="en-NZ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788024" y="260648"/>
          <a:ext cx="292224" cy="75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60648"/>
                        <a:ext cx="292224" cy="754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812360" y="951136"/>
          <a:ext cx="490493" cy="46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5" imgW="215640" imgH="203040" progId="Equation.DSMT4">
                  <p:embed/>
                </p:oleObj>
              </mc:Choice>
              <mc:Fallback>
                <p:oleObj name="Equation" r:id="rId5" imgW="21564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951136"/>
                        <a:ext cx="490493" cy="461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707904" y="1844824"/>
          <a:ext cx="404710" cy="785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7" imgW="215640" imgH="419040" progId="Equation.DSMT4">
                  <p:embed/>
                </p:oleObj>
              </mc:Choice>
              <mc:Fallback>
                <p:oleObj name="Equation" r:id="rId7" imgW="21564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1844824"/>
                        <a:ext cx="404710" cy="7856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499992" y="3573016"/>
          <a:ext cx="29210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9" imgW="152280" imgH="393480" progId="Equation.DSMT4">
                  <p:embed/>
                </p:oleObj>
              </mc:Choice>
              <mc:Fallback>
                <p:oleObj name="Equation" r:id="rId9" imgW="1522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3573016"/>
                        <a:ext cx="292100" cy="754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35696" y="4437112"/>
          <a:ext cx="23876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10" imgW="1117440" imgH="393480" progId="Equation.DSMT4">
                  <p:embed/>
                </p:oleObj>
              </mc:Choice>
              <mc:Fallback>
                <p:oleObj name="Equation" r:id="rId10" imgW="111744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437112"/>
                        <a:ext cx="238760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Find</a:t>
            </a:r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Find 				</a:t>
            </a:r>
          </a:p>
          <a:p>
            <a:endParaRPr lang="en-NZ" dirty="0" smtClean="0"/>
          </a:p>
          <a:p>
            <a:endParaRPr lang="en-NZ" dirty="0" smtClean="0"/>
          </a:p>
          <a:p>
            <a:pPr lvl="3">
              <a:buNone/>
            </a:pPr>
            <a:r>
              <a:rPr lang="en-NZ" dirty="0" smtClean="0"/>
              <a:t>			 </a:t>
            </a:r>
            <a:endParaRPr lang="en-NZ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35696" y="548680"/>
          <a:ext cx="3179581" cy="1132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1104840" imgH="393480" progId="Equation.DSMT4">
                  <p:embed/>
                </p:oleObj>
              </mc:Choice>
              <mc:Fallback>
                <p:oleObj name="Equation" r:id="rId3" imgW="11048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48680"/>
                        <a:ext cx="3179581" cy="11329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31840" y="1700213"/>
          <a:ext cx="2039937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5" imgW="749160" imgH="393480" progId="Equation.DSMT4">
                  <p:embed/>
                </p:oleObj>
              </mc:Choice>
              <mc:Fallback>
                <p:oleObj name="Equation" r:id="rId5" imgW="7491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700213"/>
                        <a:ext cx="2039937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07704" y="2852936"/>
          <a:ext cx="3291462" cy="857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7" imgW="1511280" imgH="393480" progId="Equation.DSMT4">
                  <p:embed/>
                </p:oleObj>
              </mc:Choice>
              <mc:Fallback>
                <p:oleObj name="Equation" r:id="rId7" imgW="15112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852936"/>
                        <a:ext cx="3291462" cy="857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74826" y="3736206"/>
          <a:ext cx="3025366" cy="84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9" imgW="1409400" imgH="393480" progId="Equation.DSMT4">
                  <p:embed/>
                </p:oleObj>
              </mc:Choice>
              <mc:Fallback>
                <p:oleObj name="Equation" r:id="rId9" imgW="14094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4826" y="3736206"/>
                        <a:ext cx="3025366" cy="8449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275856" y="4653136"/>
          <a:ext cx="2425744" cy="84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11" imgW="1130040" imgH="393480" progId="Equation.DSMT4">
                  <p:embed/>
                </p:oleObj>
              </mc:Choice>
              <mc:Fallback>
                <p:oleObj name="Equation" r:id="rId11" imgW="113004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653136"/>
                        <a:ext cx="2425744" cy="8449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</TotalTime>
  <Words>28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Verdana</vt:lpstr>
      <vt:lpstr>Wingdings 2</vt:lpstr>
      <vt:lpstr>Aspect</vt:lpstr>
      <vt:lpstr>Equation</vt:lpstr>
      <vt:lpstr>Integration of 1/x </vt:lpstr>
      <vt:lpstr>Integration of 1/x</vt:lpstr>
      <vt:lpstr>Example</vt:lpstr>
    </vt:vector>
  </TitlesOfParts>
  <Company>Ministry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of 1/x</dc:title>
  <dc:creator>at</dc:creator>
  <cp:lastModifiedBy>Jane Atkinson</cp:lastModifiedBy>
  <cp:revision>4</cp:revision>
  <dcterms:created xsi:type="dcterms:W3CDTF">2011-08-23T01:16:00Z</dcterms:created>
  <dcterms:modified xsi:type="dcterms:W3CDTF">2015-10-27T06:21:16Z</dcterms:modified>
</cp:coreProperties>
</file>