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embeddedFontLst>
    <p:embeddedFont>
      <p:font typeface="Montaga" panose="020B0604020202020204" charset="0"/>
      <p:regular r:id="rId6"/>
    </p:embeddedFont>
    <p:embeddedFont>
      <p:font typeface="Satisfy" panose="020B0604020202020204" charset="0"/>
      <p:regular r:id="rId7"/>
    </p:embeddedFont>
    <p:embeddedFont>
      <p:font typeface="Georgia" panose="02040502050405020303" pitchFamily="18" charset="0"/>
      <p:regular r:id="rId8"/>
      <p:bold r:id="rId9"/>
      <p:italic r:id="rId10"/>
      <p:boldItalic r:id="rId11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1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99454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1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3137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1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6553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1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869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Shape 65"/>
          <p:cNvGrpSpPr/>
          <p:nvPr/>
        </p:nvGrpSpPr>
        <p:grpSpPr>
          <a:xfrm>
            <a:off x="-11" y="1334226"/>
            <a:ext cx="7314320" cy="4116299"/>
            <a:chOff x="-11" y="1378676"/>
            <a:chExt cx="7314320" cy="4116299"/>
          </a:xfrm>
        </p:grpSpPr>
        <p:sp>
          <p:nvSpPr>
            <p:cNvPr id="66" name="Shape 66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25675" y="6162767"/>
            <a:ext cx="548699" cy="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Shape 72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73" name="Shape 73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25675" y="6162767"/>
            <a:ext cx="548699" cy="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6245" y="1704684"/>
            <a:ext cx="4038599" cy="48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648200" y="1704684"/>
            <a:ext cx="4038599" cy="48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81" name="Shape 81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82" name="Shape 82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425675" y="6162767"/>
            <a:ext cx="548699" cy="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Shape 87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88" name="Shape 8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425675" y="6162767"/>
            <a:ext cx="548699" cy="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 flipH="1">
            <a:off x="8964665" y="6165014"/>
            <a:ext cx="187800" cy="6951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/>
          <p:nvPr/>
        </p:nvSpPr>
        <p:spPr>
          <a:xfrm flipH="1">
            <a:off x="3866777" y="6165014"/>
            <a:ext cx="5097900" cy="6951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866812" y="6165014"/>
            <a:ext cx="5097900" cy="69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425675" y="6162767"/>
            <a:ext cx="548699" cy="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25675" y="6162767"/>
            <a:ext cx="548699" cy="695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33867" y="-94"/>
            <a:ext cx="3409812" cy="2810236"/>
            <a:chOff x="0" y="1493"/>
            <a:chExt cx="3409812" cy="2810236"/>
          </a:xfrm>
        </p:grpSpPr>
        <p:cxnSp>
          <p:nvCxnSpPr>
            <p:cNvPr id="10" name="Shape 10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Shape 31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Shape 32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Shape 33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Shape 34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7" name="Shape 37"/>
          <p:cNvGrpSpPr/>
          <p:nvPr/>
        </p:nvGrpSpPr>
        <p:grpSpPr>
          <a:xfrm rot="10800000">
            <a:off x="5734187" y="4047858"/>
            <a:ext cx="3409812" cy="2810236"/>
            <a:chOff x="0" y="1493"/>
            <a:chExt cx="3409812" cy="2810236"/>
          </a:xfrm>
        </p:grpSpPr>
        <p:cxnSp>
          <p:nvCxnSpPr>
            <p:cNvPr id="38" name="Shape 38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9" name="Shape 59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0" name="Shape 60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" name="Shape 61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2" name="Shape 62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 cmpd="sng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25675" y="6162767"/>
            <a:ext cx="548699" cy="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dk2"/>
                </a:solidFill>
              </a:rPr>
              <a:t>‹#›</a:t>
            </a:fld>
            <a:endParaRPr lang="en-US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685800"/>
            <a:ext cx="6794400" cy="87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593725" y="2022475"/>
            <a:ext cx="6159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Ex.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1600" y="1905000"/>
            <a:ext cx="1873200" cy="9587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4327525" y="2022475"/>
            <a:ext cx="25688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Let  u = 3x + 1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4784725" y="2632075"/>
            <a:ext cx="1402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sng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du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 = 3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dx</a:t>
            </a: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24400" y="3429000"/>
            <a:ext cx="1219199" cy="900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14400" y="3241675"/>
            <a:ext cx="2047874" cy="1482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14400" y="4648200"/>
            <a:ext cx="1904999" cy="13954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895600" y="4648200"/>
            <a:ext cx="2328861" cy="139541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022626" y="6165025"/>
            <a:ext cx="5942100" cy="695100"/>
          </a:xfrm>
          <a:prstGeom prst="rect">
            <a:avLst/>
          </a:prstGeom>
          <a:solidFill>
            <a:srgbClr val="16355B"/>
          </a:solidFill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/>
          <p:nvPr/>
        </p:nvSpPr>
        <p:spPr>
          <a:xfrm>
            <a:off x="3168650" y="6283975"/>
            <a:ext cx="59421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lt2"/>
                </a:solidFill>
                <a:latin typeface="Satisfy"/>
                <a:ea typeface="Satisfy"/>
                <a:cs typeface="Satisfy"/>
                <a:sym typeface="Satisfy"/>
              </a:rPr>
              <a:t>Integration Rules for Exponential Functions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593725" y="346075"/>
            <a:ext cx="6159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Ex.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304800"/>
            <a:ext cx="2006600" cy="887411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/>
        </p:nvSpPr>
        <p:spPr>
          <a:xfrm>
            <a:off x="5089525" y="269875"/>
            <a:ext cx="20067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Let u = -x</a:t>
            </a:r>
            <a:r>
              <a:rPr lang="en-US" sz="2400" b="1" i="0" u="none" strike="noStrike" cap="none" baseline="3000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2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5432425" y="727075"/>
            <a:ext cx="1654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sng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du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 = -2x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dx</a:t>
            </a: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57800" y="1524000"/>
            <a:ext cx="1612799" cy="10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43000" y="1295400"/>
            <a:ext cx="2586036" cy="12731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2" name="Shape 122"/>
          <p:cNvCxnSpPr/>
          <p:nvPr/>
        </p:nvCxnSpPr>
        <p:spPr>
          <a:xfrm rot="10800000" flipH="1">
            <a:off x="1905000" y="1371600"/>
            <a:ext cx="457200" cy="685799"/>
          </a:xfrm>
          <a:prstGeom prst="straightConnector1">
            <a:avLst/>
          </a:prstGeom>
          <a:noFill/>
          <a:ln w="19050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23" name="Shape 123"/>
          <p:cNvCxnSpPr/>
          <p:nvPr/>
        </p:nvCxnSpPr>
        <p:spPr>
          <a:xfrm rot="10800000" flipH="1">
            <a:off x="3276600" y="1981200"/>
            <a:ext cx="457200" cy="685799"/>
          </a:xfrm>
          <a:prstGeom prst="straightConnector1">
            <a:avLst/>
          </a:prstGeom>
          <a:noFill/>
          <a:ln w="19050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24" name="Shape 12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43000" y="2590800"/>
            <a:ext cx="2438399" cy="1239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651250" y="2590800"/>
            <a:ext cx="2757486" cy="1239836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593725" y="3851275"/>
            <a:ext cx="6159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Ex.</a:t>
            </a: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544637" y="3810000"/>
            <a:ext cx="1655761" cy="1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6384925" y="4003675"/>
            <a:ext cx="22336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Let u = 1/x  = x</a:t>
            </a:r>
            <a:r>
              <a:rPr lang="en-US" sz="2400" b="1" i="0" u="none" strike="noStrike" cap="none" baseline="3000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-1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629400" y="4419600"/>
            <a:ext cx="2209799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172200" y="4953000"/>
            <a:ext cx="1752600" cy="1006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949950" y="6019800"/>
            <a:ext cx="1974850" cy="534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181350" y="3810000"/>
            <a:ext cx="2838450" cy="1298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Shape 133"/>
          <p:cNvCxnSpPr/>
          <p:nvPr/>
        </p:nvCxnSpPr>
        <p:spPr>
          <a:xfrm rot="10800000" flipH="1">
            <a:off x="3867150" y="4498975"/>
            <a:ext cx="533399" cy="533399"/>
          </a:xfrm>
          <a:prstGeom prst="straightConnector1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34" name="Shape 134"/>
          <p:cNvCxnSpPr/>
          <p:nvPr/>
        </p:nvCxnSpPr>
        <p:spPr>
          <a:xfrm rot="10800000" flipH="1">
            <a:off x="4781550" y="4041775"/>
            <a:ext cx="533399" cy="533399"/>
          </a:xfrm>
          <a:prstGeom prst="straightConnector1">
            <a:avLst/>
          </a:prstGeom>
          <a:noFill/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35" name="Shape 13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600200" y="5257800"/>
            <a:ext cx="1981199" cy="63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630362" y="5943600"/>
            <a:ext cx="2179637" cy="63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441325" y="422275"/>
            <a:ext cx="6159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Ex.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228600"/>
            <a:ext cx="2806699" cy="882649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5927725" y="346075"/>
            <a:ext cx="24272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Let u = cos x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6278562" y="879475"/>
            <a:ext cx="1951037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sng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du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 = -sin x dx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48400" y="1676400"/>
            <a:ext cx="1828800" cy="94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000" y="1419225"/>
            <a:ext cx="3729036" cy="12445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8" name="Shape 148"/>
          <p:cNvCxnSpPr/>
          <p:nvPr/>
        </p:nvCxnSpPr>
        <p:spPr>
          <a:xfrm rot="10800000" flipH="1">
            <a:off x="1447800" y="1676399"/>
            <a:ext cx="990599" cy="457200"/>
          </a:xfrm>
          <a:prstGeom prst="straightConnector1">
            <a:avLst/>
          </a:prstGeom>
          <a:noFill/>
          <a:ln w="2857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9" name="Shape 149"/>
          <p:cNvCxnSpPr/>
          <p:nvPr/>
        </p:nvCxnSpPr>
        <p:spPr>
          <a:xfrm rot="10800000" flipH="1">
            <a:off x="3429000" y="2209799"/>
            <a:ext cx="990599" cy="457200"/>
          </a:xfrm>
          <a:prstGeom prst="straightConnector1">
            <a:avLst/>
          </a:prstGeom>
          <a:noFill/>
          <a:ln w="2857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50" name="Shape 1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2000" y="2667000"/>
            <a:ext cx="4425949" cy="649286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/>
          <p:nvPr/>
        </p:nvSpPr>
        <p:spPr>
          <a:xfrm>
            <a:off x="517525" y="3546475"/>
            <a:ext cx="6159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Ex.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95400" y="3505200"/>
            <a:ext cx="1347786" cy="1384299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6003925" y="3394075"/>
            <a:ext cx="2149499" cy="1187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Let u = -x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     du = -dx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Montaga"/>
                <a:ea typeface="Montaga"/>
                <a:cs typeface="Montaga"/>
                <a:sym typeface="Montaga"/>
              </a:rPr>
              <a:t>    -du = dx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667000" y="3505200"/>
            <a:ext cx="2149474" cy="1420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46162" y="4783137"/>
            <a:ext cx="2563812" cy="957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73137" y="5867400"/>
            <a:ext cx="2627312" cy="665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625850" y="5583237"/>
            <a:ext cx="2427287" cy="112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Montaga</vt:lpstr>
      <vt:lpstr>Arial</vt:lpstr>
      <vt:lpstr>Satisfy</vt:lpstr>
      <vt:lpstr>Times New Roman</vt:lpstr>
      <vt:lpstr>Georgia</vt:lpstr>
      <vt:lpstr>lesson-plan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Atkinson</dc:creator>
  <cp:lastModifiedBy>Jane Atkinson</cp:lastModifiedBy>
  <cp:revision>1</cp:revision>
  <dcterms:modified xsi:type="dcterms:W3CDTF">2015-10-27T07:58:16Z</dcterms:modified>
</cp:coreProperties>
</file>